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12"/>
  </p:notesMasterIdLst>
  <p:sldIdLst>
    <p:sldId id="1891" r:id="rId6"/>
    <p:sldId id="1892" r:id="rId7"/>
    <p:sldId id="1896" r:id="rId8"/>
    <p:sldId id="1897" r:id="rId9"/>
    <p:sldId id="1887" r:id="rId10"/>
    <p:sldId id="1895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04FD0D-7598-4394-A589-8E6B042A7F51}" v="9" dt="2021-07-13T12:39:49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1" autoAdjust="0"/>
    <p:restoredTop sz="94655" autoAdjust="0"/>
  </p:normalViewPr>
  <p:slideViewPr>
    <p:cSldViewPr snapToGrid="0">
      <p:cViewPr varScale="1">
        <p:scale>
          <a:sx n="152" d="100"/>
          <a:sy n="152" d="100"/>
        </p:scale>
        <p:origin x="297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0AC7994-7AC7-4845-A412-E5142E8A62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61101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5" imgW="411" imgH="411" progId="TCLayout.ActiveDocument.1">
                  <p:embed/>
                </p:oleObj>
              </mc:Choice>
              <mc:Fallback>
                <p:oleObj name="think-cell Slide" r:id="rId15" imgW="411" imgH="41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0AC7994-7AC7-4845-A412-E5142E8A6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34B07E-DA5F-4835-AFE0-0438B62AE0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75484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28" imgW="411" imgH="411" progId="TCLayout.ActiveDocument.1">
                  <p:embed/>
                </p:oleObj>
              </mc:Choice>
              <mc:Fallback>
                <p:oleObj name="think-cell Slide" r:id="rId28" imgW="411" imgH="41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F34B07E-DA5F-4835-AFE0-0438B62AE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4.svg"/><Relationship Id="rId2" Type="http://schemas.openxmlformats.org/officeDocument/2006/relationships/tags" Target="../tags/tag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2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svg"/><Relationship Id="rId3" Type="http://schemas.openxmlformats.org/officeDocument/2006/relationships/image" Target="../media/image48.sv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42" Type="http://schemas.openxmlformats.org/officeDocument/2006/relationships/image" Target="../media/image82.png"/><Relationship Id="rId47" Type="http://schemas.openxmlformats.org/officeDocument/2006/relationships/image" Target="../media/image44.svg"/><Relationship Id="rId50" Type="http://schemas.openxmlformats.org/officeDocument/2006/relationships/image" Target="../media/image88.png"/><Relationship Id="rId7" Type="http://schemas.openxmlformats.org/officeDocument/2006/relationships/image" Target="../media/image52.svg"/><Relationship Id="rId12" Type="http://schemas.openxmlformats.org/officeDocument/2006/relationships/image" Target="../media/image45.png"/><Relationship Id="rId17" Type="http://schemas.openxmlformats.org/officeDocument/2006/relationships/image" Target="../media/image41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43.png"/><Relationship Id="rId2" Type="http://schemas.openxmlformats.org/officeDocument/2006/relationships/image" Target="../media/image47.png"/><Relationship Id="rId16" Type="http://schemas.openxmlformats.org/officeDocument/2006/relationships/image" Target="../media/image40.png"/><Relationship Id="rId20" Type="http://schemas.openxmlformats.org/officeDocument/2006/relationships/image" Target="../media/image62.png"/><Relationship Id="rId29" Type="http://schemas.openxmlformats.org/officeDocument/2006/relationships/image" Target="../media/image71.svg"/><Relationship Id="rId41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40" Type="http://schemas.openxmlformats.org/officeDocument/2006/relationships/image" Target="../media/image18.png"/><Relationship Id="rId45" Type="http://schemas.openxmlformats.org/officeDocument/2006/relationships/image" Target="../media/image85.svg"/><Relationship Id="rId5" Type="http://schemas.openxmlformats.org/officeDocument/2006/relationships/image" Target="../media/image50.svg"/><Relationship Id="rId15" Type="http://schemas.openxmlformats.org/officeDocument/2006/relationships/image" Target="../media/image59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87.svg"/><Relationship Id="rId10" Type="http://schemas.openxmlformats.org/officeDocument/2006/relationships/image" Target="../media/image55.png"/><Relationship Id="rId19" Type="http://schemas.openxmlformats.org/officeDocument/2006/relationships/image" Target="../media/image61.svg"/><Relationship Id="rId31" Type="http://schemas.openxmlformats.org/officeDocument/2006/relationships/image" Target="../media/image73.svg"/><Relationship Id="rId44" Type="http://schemas.openxmlformats.org/officeDocument/2006/relationships/image" Target="../media/image84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43" Type="http://schemas.openxmlformats.org/officeDocument/2006/relationships/image" Target="../media/image83.svg"/><Relationship Id="rId48" Type="http://schemas.openxmlformats.org/officeDocument/2006/relationships/image" Target="../media/image86.png"/><Relationship Id="rId8" Type="http://schemas.openxmlformats.org/officeDocument/2006/relationships/image" Target="../media/image53.png"/><Relationship Id="rId51" Type="http://schemas.openxmlformats.org/officeDocument/2006/relationships/image" Target="../media/image8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Tablet Device Outline" descr="A mockup of website interface on a tablet.">
            <a:extLst>
              <a:ext uri="{FF2B5EF4-FFF2-40B4-BE49-F238E27FC236}">
                <a16:creationId xmlns:a16="http://schemas.microsoft.com/office/drawing/2014/main" id="{96D4FE11-24F6-4B81-B3AB-77E0D9A897AA}"/>
              </a:ext>
            </a:extLst>
          </p:cNvPr>
          <p:cNvGrpSpPr/>
          <p:nvPr/>
        </p:nvGrpSpPr>
        <p:grpSpPr>
          <a:xfrm>
            <a:off x="4735416" y="2031061"/>
            <a:ext cx="6316453" cy="4453647"/>
            <a:chOff x="4735416" y="2031061"/>
            <a:chExt cx="6316453" cy="4453647"/>
          </a:xfrm>
        </p:grpSpPr>
        <p:grpSp>
          <p:nvGrpSpPr>
            <p:cNvPr id="332" name="Picture Placeholder">
              <a:extLst>
                <a:ext uri="{FF2B5EF4-FFF2-40B4-BE49-F238E27FC236}">
                  <a16:creationId xmlns:a16="http://schemas.microsoft.com/office/drawing/2014/main" id="{EBA93F66-4882-49CA-B6FB-69DA45CA3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898198" y="2678064"/>
              <a:ext cx="2617482" cy="923726"/>
              <a:chOff x="7898198" y="2678064"/>
              <a:chExt cx="2617482" cy="923726"/>
            </a:xfrm>
          </p:grpSpPr>
          <p:sp>
            <p:nvSpPr>
              <p:cNvPr id="102" name="Picture Placeholder Shape">
                <a:extLst>
                  <a:ext uri="{FF2B5EF4-FFF2-40B4-BE49-F238E27FC236}">
                    <a16:creationId xmlns:a16="http://schemas.microsoft.com/office/drawing/2014/main" id="{3FB6E4C4-71AC-4556-9083-30DA9160B064}"/>
                  </a:ext>
                </a:extLst>
              </p:cNvPr>
              <p:cNvSpPr/>
              <p:nvPr/>
            </p:nvSpPr>
            <p:spPr>
              <a:xfrm>
                <a:off x="7898198" y="2678064"/>
                <a:ext cx="2617482" cy="923726"/>
              </a:xfrm>
              <a:custGeom>
                <a:avLst/>
                <a:gdLst>
                  <a:gd name="connsiteX0" fmla="*/ 0 w 2617482"/>
                  <a:gd name="connsiteY0" fmla="*/ 11408 h 923726"/>
                  <a:gd name="connsiteX1" fmla="*/ 11408 w 2617482"/>
                  <a:gd name="connsiteY1" fmla="*/ 0 h 923726"/>
                  <a:gd name="connsiteX2" fmla="*/ 660075 w 2617482"/>
                  <a:gd name="connsiteY2" fmla="*/ 0 h 923726"/>
                  <a:gd name="connsiteX3" fmla="*/ 1360634 w 2617482"/>
                  <a:gd name="connsiteY3" fmla="*/ 0 h 923726"/>
                  <a:gd name="connsiteX4" fmla="*/ 1957408 w 2617482"/>
                  <a:gd name="connsiteY4" fmla="*/ 0 h 923726"/>
                  <a:gd name="connsiteX5" fmla="*/ 2606074 w 2617482"/>
                  <a:gd name="connsiteY5" fmla="*/ 0 h 923726"/>
                  <a:gd name="connsiteX6" fmla="*/ 2617482 w 2617482"/>
                  <a:gd name="connsiteY6" fmla="*/ 11408 h 923726"/>
                  <a:gd name="connsiteX7" fmla="*/ 2617482 w 2617482"/>
                  <a:gd name="connsiteY7" fmla="*/ 461863 h 923726"/>
                  <a:gd name="connsiteX8" fmla="*/ 2617482 w 2617482"/>
                  <a:gd name="connsiteY8" fmla="*/ 912318 h 923726"/>
                  <a:gd name="connsiteX9" fmla="*/ 2606074 w 2617482"/>
                  <a:gd name="connsiteY9" fmla="*/ 923726 h 923726"/>
                  <a:gd name="connsiteX10" fmla="*/ 1983354 w 2617482"/>
                  <a:gd name="connsiteY10" fmla="*/ 923726 h 923726"/>
                  <a:gd name="connsiteX11" fmla="*/ 1308741 w 2617482"/>
                  <a:gd name="connsiteY11" fmla="*/ 923726 h 923726"/>
                  <a:gd name="connsiteX12" fmla="*/ 711968 w 2617482"/>
                  <a:gd name="connsiteY12" fmla="*/ 923726 h 923726"/>
                  <a:gd name="connsiteX13" fmla="*/ 11408 w 2617482"/>
                  <a:gd name="connsiteY13" fmla="*/ 923726 h 923726"/>
                  <a:gd name="connsiteX14" fmla="*/ 0 w 2617482"/>
                  <a:gd name="connsiteY14" fmla="*/ 912318 h 923726"/>
                  <a:gd name="connsiteX15" fmla="*/ 0 w 2617482"/>
                  <a:gd name="connsiteY15" fmla="*/ 443845 h 923726"/>
                  <a:gd name="connsiteX16" fmla="*/ 0 w 2617482"/>
                  <a:gd name="connsiteY16" fmla="*/ 11408 h 9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17482" h="923726" fill="none" extrusionOk="0">
                    <a:moveTo>
                      <a:pt x="0" y="11408"/>
                    </a:moveTo>
                    <a:cubicBezTo>
                      <a:pt x="1230" y="4971"/>
                      <a:pt x="4563" y="882"/>
                      <a:pt x="11408" y="0"/>
                    </a:cubicBezTo>
                    <a:cubicBezTo>
                      <a:pt x="293485" y="-5861"/>
                      <a:pt x="413196" y="656"/>
                      <a:pt x="660075" y="0"/>
                    </a:cubicBezTo>
                    <a:cubicBezTo>
                      <a:pt x="906954" y="-656"/>
                      <a:pt x="1053436" y="34972"/>
                      <a:pt x="1360634" y="0"/>
                    </a:cubicBezTo>
                    <a:cubicBezTo>
                      <a:pt x="1667832" y="-34972"/>
                      <a:pt x="1723738" y="-7012"/>
                      <a:pt x="1957408" y="0"/>
                    </a:cubicBezTo>
                    <a:cubicBezTo>
                      <a:pt x="2191078" y="7012"/>
                      <a:pt x="2401517" y="26322"/>
                      <a:pt x="2606074" y="0"/>
                    </a:cubicBezTo>
                    <a:cubicBezTo>
                      <a:pt x="2613065" y="-1097"/>
                      <a:pt x="2616900" y="5822"/>
                      <a:pt x="2617482" y="11408"/>
                    </a:cubicBezTo>
                    <a:cubicBezTo>
                      <a:pt x="2620088" y="145643"/>
                      <a:pt x="2600297" y="366211"/>
                      <a:pt x="2617482" y="461863"/>
                    </a:cubicBezTo>
                    <a:cubicBezTo>
                      <a:pt x="2634667" y="557516"/>
                      <a:pt x="2620019" y="715390"/>
                      <a:pt x="2617482" y="912318"/>
                    </a:cubicBezTo>
                    <a:cubicBezTo>
                      <a:pt x="2618979" y="918548"/>
                      <a:pt x="2611596" y="924930"/>
                      <a:pt x="2606074" y="923726"/>
                    </a:cubicBezTo>
                    <a:cubicBezTo>
                      <a:pt x="2427320" y="906021"/>
                      <a:pt x="2110005" y="953793"/>
                      <a:pt x="1983354" y="923726"/>
                    </a:cubicBezTo>
                    <a:cubicBezTo>
                      <a:pt x="1856703" y="893659"/>
                      <a:pt x="1588982" y="931353"/>
                      <a:pt x="1308741" y="923726"/>
                    </a:cubicBezTo>
                    <a:cubicBezTo>
                      <a:pt x="1028500" y="916099"/>
                      <a:pt x="1004964" y="916080"/>
                      <a:pt x="711968" y="923726"/>
                    </a:cubicBezTo>
                    <a:cubicBezTo>
                      <a:pt x="418972" y="931372"/>
                      <a:pt x="209063" y="927554"/>
                      <a:pt x="11408" y="923726"/>
                    </a:cubicBezTo>
                    <a:cubicBezTo>
                      <a:pt x="5915" y="922926"/>
                      <a:pt x="-36" y="918399"/>
                      <a:pt x="0" y="912318"/>
                    </a:cubicBezTo>
                    <a:cubicBezTo>
                      <a:pt x="-8087" y="718678"/>
                      <a:pt x="7254" y="552969"/>
                      <a:pt x="0" y="443845"/>
                    </a:cubicBezTo>
                    <a:cubicBezTo>
                      <a:pt x="-7254" y="334721"/>
                      <a:pt x="-9052" y="169246"/>
                      <a:pt x="0" y="11408"/>
                    </a:cubicBezTo>
                    <a:close/>
                  </a:path>
                  <a:path w="2617482" h="923726" stroke="0" extrusionOk="0">
                    <a:moveTo>
                      <a:pt x="0" y="11408"/>
                    </a:moveTo>
                    <a:cubicBezTo>
                      <a:pt x="-78" y="3965"/>
                      <a:pt x="5595" y="-1484"/>
                      <a:pt x="11408" y="0"/>
                    </a:cubicBezTo>
                    <a:cubicBezTo>
                      <a:pt x="232096" y="-8569"/>
                      <a:pt x="435884" y="20415"/>
                      <a:pt x="608181" y="0"/>
                    </a:cubicBezTo>
                    <a:cubicBezTo>
                      <a:pt x="780478" y="-20415"/>
                      <a:pt x="950425" y="-8708"/>
                      <a:pt x="1256848" y="0"/>
                    </a:cubicBezTo>
                    <a:cubicBezTo>
                      <a:pt x="1563271" y="8708"/>
                      <a:pt x="1708066" y="3584"/>
                      <a:pt x="1879568" y="0"/>
                    </a:cubicBezTo>
                    <a:cubicBezTo>
                      <a:pt x="2051070" y="-3584"/>
                      <a:pt x="2308762" y="28262"/>
                      <a:pt x="2606074" y="0"/>
                    </a:cubicBezTo>
                    <a:cubicBezTo>
                      <a:pt x="2611047" y="-434"/>
                      <a:pt x="2617704" y="5543"/>
                      <a:pt x="2617482" y="11408"/>
                    </a:cubicBezTo>
                    <a:cubicBezTo>
                      <a:pt x="2607880" y="235751"/>
                      <a:pt x="2629048" y="356306"/>
                      <a:pt x="2617482" y="461863"/>
                    </a:cubicBezTo>
                    <a:cubicBezTo>
                      <a:pt x="2605916" y="567421"/>
                      <a:pt x="2625589" y="723563"/>
                      <a:pt x="2617482" y="912318"/>
                    </a:cubicBezTo>
                    <a:cubicBezTo>
                      <a:pt x="2617648" y="917724"/>
                      <a:pt x="2612462" y="922499"/>
                      <a:pt x="2606074" y="923726"/>
                    </a:cubicBezTo>
                    <a:cubicBezTo>
                      <a:pt x="2425993" y="907288"/>
                      <a:pt x="2220551" y="954755"/>
                      <a:pt x="1931461" y="923726"/>
                    </a:cubicBezTo>
                    <a:cubicBezTo>
                      <a:pt x="1642371" y="892697"/>
                      <a:pt x="1467956" y="950473"/>
                      <a:pt x="1334688" y="923726"/>
                    </a:cubicBezTo>
                    <a:cubicBezTo>
                      <a:pt x="1201420" y="896979"/>
                      <a:pt x="929468" y="939533"/>
                      <a:pt x="711968" y="923726"/>
                    </a:cubicBezTo>
                    <a:cubicBezTo>
                      <a:pt x="494468" y="907919"/>
                      <a:pt x="265712" y="929459"/>
                      <a:pt x="11408" y="923726"/>
                    </a:cubicBezTo>
                    <a:cubicBezTo>
                      <a:pt x="3941" y="923914"/>
                      <a:pt x="-680" y="918806"/>
                      <a:pt x="0" y="912318"/>
                    </a:cubicBezTo>
                    <a:cubicBezTo>
                      <a:pt x="11524" y="689415"/>
                      <a:pt x="-20301" y="682100"/>
                      <a:pt x="0" y="452854"/>
                    </a:cubicBezTo>
                    <a:cubicBezTo>
                      <a:pt x="20301" y="223608"/>
                      <a:pt x="16803" y="155390"/>
                      <a:pt x="0" y="1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Picture Placeholder Graphic">
                <a:extLst>
                  <a:ext uri="{FF2B5EF4-FFF2-40B4-BE49-F238E27FC236}">
                    <a16:creationId xmlns:a16="http://schemas.microsoft.com/office/drawing/2014/main" id="{84FCF1F7-7F07-4685-BB13-D3D2D117BCA0}"/>
                  </a:ext>
                </a:extLst>
              </p:cNvPr>
              <p:cNvGrpSpPr/>
              <p:nvPr/>
            </p:nvGrpSpPr>
            <p:grpSpPr>
              <a:xfrm>
                <a:off x="8783179" y="2965879"/>
                <a:ext cx="795176" cy="383448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4" name="Triangle">
                  <a:extLst>
                    <a:ext uri="{FF2B5EF4-FFF2-40B4-BE49-F238E27FC236}">
                      <a16:creationId xmlns:a16="http://schemas.microsoft.com/office/drawing/2014/main" id="{2704A341-CEBA-4E0C-9E71-4A11A084EF08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riangle">
                  <a:extLst>
                    <a:ext uri="{FF2B5EF4-FFF2-40B4-BE49-F238E27FC236}">
                      <a16:creationId xmlns:a16="http://schemas.microsoft.com/office/drawing/2014/main" id="{6466C661-B709-4AB8-A3E3-9C4EA0CC10F3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ircle">
                  <a:extLst>
                    <a:ext uri="{FF2B5EF4-FFF2-40B4-BE49-F238E27FC236}">
                      <a16:creationId xmlns:a16="http://schemas.microsoft.com/office/drawing/2014/main" id="{8B78096E-E0D4-4A72-A800-143355132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Filter Option">
              <a:extLst>
                <a:ext uri="{FF2B5EF4-FFF2-40B4-BE49-F238E27FC236}">
                  <a16:creationId xmlns:a16="http://schemas.microsoft.com/office/drawing/2014/main" id="{DA656CB6-D29F-4B82-BDC9-2A069FEB5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46969" y="4318200"/>
              <a:ext cx="495956" cy="111288"/>
              <a:chOff x="5857710" y="3571423"/>
              <a:chExt cx="567124" cy="127257"/>
            </a:xfrm>
          </p:grpSpPr>
          <p:sp>
            <p:nvSpPr>
              <p:cNvPr id="94" name="Filter Box and Text">
                <a:extLst>
                  <a:ext uri="{FF2B5EF4-FFF2-40B4-BE49-F238E27FC236}">
                    <a16:creationId xmlns:a16="http://schemas.microsoft.com/office/drawing/2014/main" id="{65210F20-1F49-42B8-9523-8040A46A0CE6}"/>
                  </a:ext>
                </a:extLst>
              </p:cNvPr>
              <p:cNvSpPr/>
              <p:nvPr/>
            </p:nvSpPr>
            <p:spPr>
              <a:xfrm>
                <a:off x="5857710" y="3571423"/>
                <a:ext cx="567124" cy="127257"/>
              </a:xfrm>
              <a:custGeom>
                <a:avLst/>
                <a:gdLst>
                  <a:gd name="connsiteX0" fmla="*/ 0 w 567124"/>
                  <a:gd name="connsiteY0" fmla="*/ 7599 h 127257"/>
                  <a:gd name="connsiteX1" fmla="*/ 7599 w 567124"/>
                  <a:gd name="connsiteY1" fmla="*/ 0 h 127257"/>
                  <a:gd name="connsiteX2" fmla="*/ 559525 w 567124"/>
                  <a:gd name="connsiteY2" fmla="*/ 0 h 127257"/>
                  <a:gd name="connsiteX3" fmla="*/ 567124 w 567124"/>
                  <a:gd name="connsiteY3" fmla="*/ 7599 h 127257"/>
                  <a:gd name="connsiteX4" fmla="*/ 567124 w 567124"/>
                  <a:gd name="connsiteY4" fmla="*/ 119658 h 127257"/>
                  <a:gd name="connsiteX5" fmla="*/ 559525 w 567124"/>
                  <a:gd name="connsiteY5" fmla="*/ 127257 h 127257"/>
                  <a:gd name="connsiteX6" fmla="*/ 7599 w 567124"/>
                  <a:gd name="connsiteY6" fmla="*/ 127257 h 127257"/>
                  <a:gd name="connsiteX7" fmla="*/ 0 w 567124"/>
                  <a:gd name="connsiteY7" fmla="*/ 119658 h 127257"/>
                  <a:gd name="connsiteX8" fmla="*/ 0 w 567124"/>
                  <a:gd name="connsiteY8" fmla="*/ 7599 h 12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124" h="127257" fill="none" extrusionOk="0">
                    <a:moveTo>
                      <a:pt x="0" y="7599"/>
                    </a:moveTo>
                    <a:cubicBezTo>
                      <a:pt x="129" y="2969"/>
                      <a:pt x="3472" y="26"/>
                      <a:pt x="7599" y="0"/>
                    </a:cubicBezTo>
                    <a:cubicBezTo>
                      <a:pt x="90571" y="-8399"/>
                      <a:pt x="425793" y="-41343"/>
                      <a:pt x="559525" y="0"/>
                    </a:cubicBezTo>
                    <a:cubicBezTo>
                      <a:pt x="564070" y="-405"/>
                      <a:pt x="567166" y="2783"/>
                      <a:pt x="567124" y="7599"/>
                    </a:cubicBezTo>
                    <a:cubicBezTo>
                      <a:pt x="576789" y="20623"/>
                      <a:pt x="557165" y="102043"/>
                      <a:pt x="567124" y="119658"/>
                    </a:cubicBezTo>
                    <a:cubicBezTo>
                      <a:pt x="567135" y="123562"/>
                      <a:pt x="564020" y="127869"/>
                      <a:pt x="559525" y="127257"/>
                    </a:cubicBezTo>
                    <a:cubicBezTo>
                      <a:pt x="493752" y="104348"/>
                      <a:pt x="117620" y="149132"/>
                      <a:pt x="7599" y="127257"/>
                    </a:cubicBezTo>
                    <a:cubicBezTo>
                      <a:pt x="3474" y="126458"/>
                      <a:pt x="-40" y="123921"/>
                      <a:pt x="0" y="119658"/>
                    </a:cubicBezTo>
                    <a:cubicBezTo>
                      <a:pt x="3085" y="94922"/>
                      <a:pt x="-3423" y="45053"/>
                      <a:pt x="0" y="7599"/>
                    </a:cubicBezTo>
                    <a:close/>
                  </a:path>
                  <a:path w="567124" h="127257" stroke="0" extrusionOk="0">
                    <a:moveTo>
                      <a:pt x="0" y="7599"/>
                    </a:moveTo>
                    <a:cubicBezTo>
                      <a:pt x="354" y="2732"/>
                      <a:pt x="3089" y="605"/>
                      <a:pt x="7599" y="0"/>
                    </a:cubicBezTo>
                    <a:cubicBezTo>
                      <a:pt x="278827" y="-20693"/>
                      <a:pt x="415831" y="7962"/>
                      <a:pt x="559525" y="0"/>
                    </a:cubicBezTo>
                    <a:cubicBezTo>
                      <a:pt x="563656" y="122"/>
                      <a:pt x="567064" y="3410"/>
                      <a:pt x="567124" y="7599"/>
                    </a:cubicBezTo>
                    <a:cubicBezTo>
                      <a:pt x="573087" y="53741"/>
                      <a:pt x="567562" y="66297"/>
                      <a:pt x="567124" y="119658"/>
                    </a:cubicBezTo>
                    <a:cubicBezTo>
                      <a:pt x="566765" y="123468"/>
                      <a:pt x="563910" y="127746"/>
                      <a:pt x="559525" y="127257"/>
                    </a:cubicBezTo>
                    <a:cubicBezTo>
                      <a:pt x="423575" y="139444"/>
                      <a:pt x="204671" y="108024"/>
                      <a:pt x="7599" y="127257"/>
                    </a:cubicBezTo>
                    <a:cubicBezTo>
                      <a:pt x="3346" y="127048"/>
                      <a:pt x="-78" y="123811"/>
                      <a:pt x="0" y="119658"/>
                    </a:cubicBezTo>
                    <a:cubicBezTo>
                      <a:pt x="-9227" y="106367"/>
                      <a:pt x="-4194" y="22484"/>
                      <a:pt x="0" y="759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4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95" name="Close Icon">
                <a:extLst>
                  <a:ext uri="{FF2B5EF4-FFF2-40B4-BE49-F238E27FC236}">
                    <a16:creationId xmlns:a16="http://schemas.microsoft.com/office/drawing/2014/main" id="{36FD10D2-8342-4F71-A66F-E443A4C858A9}"/>
                  </a:ext>
                </a:extLst>
              </p:cNvPr>
              <p:cNvSpPr/>
              <p:nvPr/>
            </p:nvSpPr>
            <p:spPr>
              <a:xfrm rot="16200000">
                <a:off x="6320215" y="3589378"/>
                <a:ext cx="91349" cy="91349"/>
              </a:xfrm>
              <a:prstGeom prst="mathMultiply">
                <a:avLst>
                  <a:gd name="adj1" fmla="val 132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9" name="Shopping Item 5">
              <a:extLst>
                <a:ext uri="{FF2B5EF4-FFF2-40B4-BE49-F238E27FC236}">
                  <a16:creationId xmlns:a16="http://schemas.microsoft.com/office/drawing/2014/main" id="{162AC6E5-4BDC-4E94-991B-9742C29B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136956" y="4656645"/>
              <a:ext cx="645537" cy="1373036"/>
              <a:chOff x="9136956" y="4656645"/>
              <a:chExt cx="645537" cy="1373036"/>
            </a:xfrm>
          </p:grpSpPr>
          <p:sp>
            <p:nvSpPr>
              <p:cNvPr id="85" name="Text Placeholder">
                <a:extLst>
                  <a:ext uri="{FF2B5EF4-FFF2-40B4-BE49-F238E27FC236}">
                    <a16:creationId xmlns:a16="http://schemas.microsoft.com/office/drawing/2014/main" id="{9A1EEB4E-A04D-42E9-83EB-54CC700D6243}"/>
                  </a:ext>
                </a:extLst>
              </p:cNvPr>
              <p:cNvSpPr txBox="1"/>
              <p:nvPr/>
            </p:nvSpPr>
            <p:spPr>
              <a:xfrm>
                <a:off x="9147421" y="57757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6" name="Tall Photo Placeholder">
                <a:extLst>
                  <a:ext uri="{FF2B5EF4-FFF2-40B4-BE49-F238E27FC236}">
                    <a16:creationId xmlns:a16="http://schemas.microsoft.com/office/drawing/2014/main" id="{E736D135-D6DB-496F-A147-8DEDF9953F31}"/>
                  </a:ext>
                </a:extLst>
              </p:cNvPr>
              <p:cNvGrpSpPr/>
              <p:nvPr/>
            </p:nvGrpSpPr>
            <p:grpSpPr>
              <a:xfrm>
                <a:off x="9136956" y="46566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87" name="Image Placeholder">
                  <a:extLst>
                    <a:ext uri="{FF2B5EF4-FFF2-40B4-BE49-F238E27FC236}">
                      <a16:creationId xmlns:a16="http://schemas.microsoft.com/office/drawing/2014/main" id="{CFEEFF8D-2A8E-41D2-9807-AA3CD811F62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8" name="Person Icon" descr="User">
                  <a:extLst>
                    <a:ext uri="{FF2B5EF4-FFF2-40B4-BE49-F238E27FC236}">
                      <a16:creationId xmlns:a16="http://schemas.microsoft.com/office/drawing/2014/main" id="{66F1AC99-548A-4168-8802-E7F67B915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00" name="Highlighted Text">
                <a:extLst>
                  <a:ext uri="{FF2B5EF4-FFF2-40B4-BE49-F238E27FC236}">
                    <a16:creationId xmlns:a16="http://schemas.microsoft.com/office/drawing/2014/main" id="{AC929719-11C2-465D-AB18-A929C4974FA7}"/>
                  </a:ext>
                </a:extLst>
              </p:cNvPr>
              <p:cNvSpPr txBox="1"/>
              <p:nvPr/>
            </p:nvSpPr>
            <p:spPr>
              <a:xfrm>
                <a:off x="9136956" y="5679496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0" name="Shopping Item 4">
              <a:extLst>
                <a:ext uri="{FF2B5EF4-FFF2-40B4-BE49-F238E27FC236}">
                  <a16:creationId xmlns:a16="http://schemas.microsoft.com/office/drawing/2014/main" id="{8A20E14B-CC59-41FA-BEB0-8F1FCDBBD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387415" y="4657778"/>
              <a:ext cx="645537" cy="1373037"/>
              <a:chOff x="8387415" y="4657778"/>
              <a:chExt cx="645537" cy="1373037"/>
            </a:xfrm>
          </p:grpSpPr>
          <p:sp>
            <p:nvSpPr>
              <p:cNvPr id="81" name="Text Placeholder">
                <a:extLst>
                  <a:ext uri="{FF2B5EF4-FFF2-40B4-BE49-F238E27FC236}">
                    <a16:creationId xmlns:a16="http://schemas.microsoft.com/office/drawing/2014/main" id="{65497870-ABE0-4031-86F2-BDBF6DC6A39D}"/>
                  </a:ext>
                </a:extLst>
              </p:cNvPr>
              <p:cNvSpPr txBox="1"/>
              <p:nvPr/>
            </p:nvSpPr>
            <p:spPr>
              <a:xfrm>
                <a:off x="8397880" y="5776899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2" name="Tall Photo Placeholder">
                <a:extLst>
                  <a:ext uri="{FF2B5EF4-FFF2-40B4-BE49-F238E27FC236}">
                    <a16:creationId xmlns:a16="http://schemas.microsoft.com/office/drawing/2014/main" id="{3D7A7CCC-59C5-4BCC-9C4A-68D4D85B0FE8}"/>
                  </a:ext>
                </a:extLst>
              </p:cNvPr>
              <p:cNvGrpSpPr/>
              <p:nvPr/>
            </p:nvGrpSpPr>
            <p:grpSpPr>
              <a:xfrm>
                <a:off x="8387415" y="4657778"/>
                <a:ext cx="645537" cy="963817"/>
                <a:chOff x="5841594" y="4162695"/>
                <a:chExt cx="757401" cy="1025588"/>
              </a:xfrm>
            </p:grpSpPr>
            <p:sp>
              <p:nvSpPr>
                <p:cNvPr id="83" name="Image Placeholder">
                  <a:extLst>
                    <a:ext uri="{FF2B5EF4-FFF2-40B4-BE49-F238E27FC236}">
                      <a16:creationId xmlns:a16="http://schemas.microsoft.com/office/drawing/2014/main" id="{6CB67C4E-E2C6-4144-A4A8-A10F3290E44C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erson Icon" descr="User">
                  <a:extLst>
                    <a:ext uri="{FF2B5EF4-FFF2-40B4-BE49-F238E27FC236}">
                      <a16:creationId xmlns:a16="http://schemas.microsoft.com/office/drawing/2014/main" id="{6A03F39B-DBF9-4D7B-B500-EB7077233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9" name="Highlighted Text">
                <a:extLst>
                  <a:ext uri="{FF2B5EF4-FFF2-40B4-BE49-F238E27FC236}">
                    <a16:creationId xmlns:a16="http://schemas.microsoft.com/office/drawing/2014/main" id="{E5B8FBB8-F587-4809-B1EB-B1ADC6AA084B}"/>
                  </a:ext>
                </a:extLst>
              </p:cNvPr>
              <p:cNvSpPr txBox="1"/>
              <p:nvPr/>
            </p:nvSpPr>
            <p:spPr>
              <a:xfrm>
                <a:off x="8387415" y="5680062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1" name="Shopping Item 3">
              <a:extLst>
                <a:ext uri="{FF2B5EF4-FFF2-40B4-BE49-F238E27FC236}">
                  <a16:creationId xmlns:a16="http://schemas.microsoft.com/office/drawing/2014/main" id="{4BF65A67-BDCF-4231-BCCB-1433FA54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37874" y="4658912"/>
              <a:ext cx="645537" cy="1373036"/>
              <a:chOff x="7637874" y="4658912"/>
              <a:chExt cx="645537" cy="1373036"/>
            </a:xfrm>
          </p:grpSpPr>
          <p:sp>
            <p:nvSpPr>
              <p:cNvPr id="77" name="Text Placeholder">
                <a:extLst>
                  <a:ext uri="{FF2B5EF4-FFF2-40B4-BE49-F238E27FC236}">
                    <a16:creationId xmlns:a16="http://schemas.microsoft.com/office/drawing/2014/main" id="{CD8B1B0D-232F-4069-BC12-EDDF6400BB09}"/>
                  </a:ext>
                </a:extLst>
              </p:cNvPr>
              <p:cNvSpPr txBox="1"/>
              <p:nvPr/>
            </p:nvSpPr>
            <p:spPr>
              <a:xfrm>
                <a:off x="7648339" y="5778032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8" name="Tall Photo Placeholder">
                <a:extLst>
                  <a:ext uri="{FF2B5EF4-FFF2-40B4-BE49-F238E27FC236}">
                    <a16:creationId xmlns:a16="http://schemas.microsoft.com/office/drawing/2014/main" id="{07CC3809-4154-4FB4-BDA6-CB7A214A7E2E}"/>
                  </a:ext>
                </a:extLst>
              </p:cNvPr>
              <p:cNvGrpSpPr/>
              <p:nvPr/>
            </p:nvGrpSpPr>
            <p:grpSpPr>
              <a:xfrm>
                <a:off x="7637874" y="4658912"/>
                <a:ext cx="645537" cy="963817"/>
                <a:chOff x="5841594" y="4162695"/>
                <a:chExt cx="757401" cy="1025588"/>
              </a:xfrm>
            </p:grpSpPr>
            <p:sp>
              <p:nvSpPr>
                <p:cNvPr id="79" name="Image Placeholder">
                  <a:extLst>
                    <a:ext uri="{FF2B5EF4-FFF2-40B4-BE49-F238E27FC236}">
                      <a16:creationId xmlns:a16="http://schemas.microsoft.com/office/drawing/2014/main" id="{940CC4A8-F0BF-4E82-8547-94240D5D0E33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0" name="Person Icon" descr="User">
                  <a:extLst>
                    <a:ext uri="{FF2B5EF4-FFF2-40B4-BE49-F238E27FC236}">
                      <a16:creationId xmlns:a16="http://schemas.microsoft.com/office/drawing/2014/main" id="{75DC2765-94F0-49CD-B988-B4F97D28B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8" name="Highlighted Text">
                <a:extLst>
                  <a:ext uri="{FF2B5EF4-FFF2-40B4-BE49-F238E27FC236}">
                    <a16:creationId xmlns:a16="http://schemas.microsoft.com/office/drawing/2014/main" id="{4D43C252-5DA4-4DE6-867B-F5E1A15339B4}"/>
                  </a:ext>
                </a:extLst>
              </p:cNvPr>
              <p:cNvSpPr txBox="1"/>
              <p:nvPr/>
            </p:nvSpPr>
            <p:spPr>
              <a:xfrm>
                <a:off x="7637874" y="5680629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2" name="Shopping Item 2">
              <a:extLst>
                <a:ext uri="{FF2B5EF4-FFF2-40B4-BE49-F238E27FC236}">
                  <a16:creationId xmlns:a16="http://schemas.microsoft.com/office/drawing/2014/main" id="{AB486CA0-559C-463F-B8A0-01BD119D7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88333" y="4660045"/>
              <a:ext cx="645537" cy="1373036"/>
              <a:chOff x="6888333" y="4660045"/>
              <a:chExt cx="645537" cy="1373036"/>
            </a:xfrm>
          </p:grpSpPr>
          <p:sp>
            <p:nvSpPr>
              <p:cNvPr id="73" name="Text Placeholder">
                <a:extLst>
                  <a:ext uri="{FF2B5EF4-FFF2-40B4-BE49-F238E27FC236}">
                    <a16:creationId xmlns:a16="http://schemas.microsoft.com/office/drawing/2014/main" id="{A9B76589-7EE3-46E3-A759-AF9672102CD7}"/>
                  </a:ext>
                </a:extLst>
              </p:cNvPr>
              <p:cNvSpPr txBox="1"/>
              <p:nvPr/>
            </p:nvSpPr>
            <p:spPr>
              <a:xfrm>
                <a:off x="6898798" y="57791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4" name="Tall Photo Placeholder">
                <a:extLst>
                  <a:ext uri="{FF2B5EF4-FFF2-40B4-BE49-F238E27FC236}">
                    <a16:creationId xmlns:a16="http://schemas.microsoft.com/office/drawing/2014/main" id="{EB5801FA-7156-42B0-8EF9-228C9AE33A89}"/>
                  </a:ext>
                </a:extLst>
              </p:cNvPr>
              <p:cNvGrpSpPr/>
              <p:nvPr/>
            </p:nvGrpSpPr>
            <p:grpSpPr>
              <a:xfrm>
                <a:off x="6888333" y="46600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75" name="Image Placeholder">
                  <a:extLst>
                    <a:ext uri="{FF2B5EF4-FFF2-40B4-BE49-F238E27FC236}">
                      <a16:creationId xmlns:a16="http://schemas.microsoft.com/office/drawing/2014/main" id="{3CB1794F-CBAB-48B3-B4C7-7768E980B78F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erson Icon" descr="User">
                  <a:extLst>
                    <a:ext uri="{FF2B5EF4-FFF2-40B4-BE49-F238E27FC236}">
                      <a16:creationId xmlns:a16="http://schemas.microsoft.com/office/drawing/2014/main" id="{AD66F30C-C05F-4089-B139-D88D3CDF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7" name="Highlighted Text">
                <a:extLst>
                  <a:ext uri="{FF2B5EF4-FFF2-40B4-BE49-F238E27FC236}">
                    <a16:creationId xmlns:a16="http://schemas.microsoft.com/office/drawing/2014/main" id="{81E9388B-3D53-4762-8E2F-A6C3289C414A}"/>
                  </a:ext>
                </a:extLst>
              </p:cNvPr>
              <p:cNvSpPr txBox="1"/>
              <p:nvPr/>
            </p:nvSpPr>
            <p:spPr>
              <a:xfrm>
                <a:off x="6888333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3" name="Shopping Item 1">
              <a:extLst>
                <a:ext uri="{FF2B5EF4-FFF2-40B4-BE49-F238E27FC236}">
                  <a16:creationId xmlns:a16="http://schemas.microsoft.com/office/drawing/2014/main" id="{0E3A172C-44A4-4BF5-9CA0-6D413912B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32876" y="4670586"/>
              <a:ext cx="645537" cy="1373036"/>
              <a:chOff x="6132876" y="4670586"/>
              <a:chExt cx="645537" cy="1373036"/>
            </a:xfrm>
          </p:grpSpPr>
          <p:sp>
            <p:nvSpPr>
              <p:cNvPr id="71" name="Text Placeholder">
                <a:extLst>
                  <a:ext uri="{FF2B5EF4-FFF2-40B4-BE49-F238E27FC236}">
                    <a16:creationId xmlns:a16="http://schemas.microsoft.com/office/drawing/2014/main" id="{F77836BA-F101-4BA1-9E3B-2F604D2980AA}"/>
                  </a:ext>
                </a:extLst>
              </p:cNvPr>
              <p:cNvSpPr txBox="1"/>
              <p:nvPr/>
            </p:nvSpPr>
            <p:spPr>
              <a:xfrm>
                <a:off x="6160159" y="5789706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6" name="Tall Photo Placeholder">
                <a:extLst>
                  <a:ext uri="{FF2B5EF4-FFF2-40B4-BE49-F238E27FC236}">
                    <a16:creationId xmlns:a16="http://schemas.microsoft.com/office/drawing/2014/main" id="{C6A95EF4-31A6-4AF7-A14F-14CE7519BF70}"/>
                  </a:ext>
                </a:extLst>
              </p:cNvPr>
              <p:cNvGrpSpPr/>
              <p:nvPr/>
            </p:nvGrpSpPr>
            <p:grpSpPr>
              <a:xfrm>
                <a:off x="6132876" y="4670586"/>
                <a:ext cx="645537" cy="963817"/>
                <a:chOff x="5841594" y="4162695"/>
                <a:chExt cx="757401" cy="1025588"/>
              </a:xfrm>
            </p:grpSpPr>
            <p:sp>
              <p:nvSpPr>
                <p:cNvPr id="70" name="Photo Placeholder">
                  <a:extLst>
                    <a:ext uri="{FF2B5EF4-FFF2-40B4-BE49-F238E27FC236}">
                      <a16:creationId xmlns:a16="http://schemas.microsoft.com/office/drawing/2014/main" id="{94D39877-F132-497D-8C35-14A00CE3F1D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erson Icon" descr="User">
                  <a:extLst>
                    <a:ext uri="{FF2B5EF4-FFF2-40B4-BE49-F238E27FC236}">
                      <a16:creationId xmlns:a16="http://schemas.microsoft.com/office/drawing/2014/main" id="{077C75F6-A467-4086-945E-530123073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6" name="Highlighted Text">
                <a:extLst>
                  <a:ext uri="{FF2B5EF4-FFF2-40B4-BE49-F238E27FC236}">
                    <a16:creationId xmlns:a16="http://schemas.microsoft.com/office/drawing/2014/main" id="{B52D97F7-2EA3-4714-86E3-2BECE0A4E8F3}"/>
                  </a:ext>
                </a:extLst>
              </p:cNvPr>
              <p:cNvSpPr txBox="1"/>
              <p:nvPr/>
            </p:nvSpPr>
            <p:spPr>
              <a:xfrm>
                <a:off x="6137387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301" name="Quick Look Button">
                <a:extLst>
                  <a:ext uri="{FF2B5EF4-FFF2-40B4-BE49-F238E27FC236}">
                    <a16:creationId xmlns:a16="http://schemas.microsoft.com/office/drawing/2014/main" id="{6F862E13-1634-49A2-8E0B-2ED594D00738}"/>
                  </a:ext>
                </a:extLst>
              </p:cNvPr>
              <p:cNvGrpSpPr/>
              <p:nvPr/>
            </p:nvGrpSpPr>
            <p:grpSpPr>
              <a:xfrm>
                <a:off x="6184637" y="5274886"/>
                <a:ext cx="537036" cy="139451"/>
                <a:chOff x="6184637" y="5274886"/>
                <a:chExt cx="537036" cy="139451"/>
              </a:xfrm>
            </p:grpSpPr>
            <p:sp>
              <p:nvSpPr>
                <p:cNvPr id="123" name="Quick Look Box and Text">
                  <a:extLst>
                    <a:ext uri="{FF2B5EF4-FFF2-40B4-BE49-F238E27FC236}">
                      <a16:creationId xmlns:a16="http://schemas.microsoft.com/office/drawing/2014/main" id="{5FB1040C-000E-4846-A23B-DC05C08D66B7}"/>
                    </a:ext>
                  </a:extLst>
                </p:cNvPr>
                <p:cNvSpPr/>
                <p:nvPr/>
              </p:nvSpPr>
              <p:spPr>
                <a:xfrm>
                  <a:off x="6184637" y="5274886"/>
                  <a:ext cx="537036" cy="139451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58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Quick Look</a:t>
                  </a:r>
                </a:p>
              </p:txBody>
            </p:sp>
            <p:grpSp>
              <p:nvGrpSpPr>
                <p:cNvPr id="124" name="Quick Look Arrow">
                  <a:extLst>
                    <a:ext uri="{FF2B5EF4-FFF2-40B4-BE49-F238E27FC236}">
                      <a16:creationId xmlns:a16="http://schemas.microsoft.com/office/drawing/2014/main" id="{2C4D6F41-D35C-4DA4-9A01-88729B4962B5}"/>
                    </a:ext>
                  </a:extLst>
                </p:cNvPr>
                <p:cNvGrpSpPr/>
                <p:nvPr/>
              </p:nvGrpSpPr>
              <p:grpSpPr>
                <a:xfrm rot="13229624">
                  <a:off x="6620628" y="5323187"/>
                  <a:ext cx="45822" cy="45822"/>
                  <a:chOff x="1411369" y="3109610"/>
                  <a:chExt cx="182868" cy="191529"/>
                </a:xfrm>
              </p:grpSpPr>
              <p:cxnSp>
                <p:nvCxnSpPr>
                  <p:cNvPr id="125" name="Line 2">
                    <a:extLst>
                      <a:ext uri="{FF2B5EF4-FFF2-40B4-BE49-F238E27FC236}">
                        <a16:creationId xmlns:a16="http://schemas.microsoft.com/office/drawing/2014/main" id="{EFA16EF8-4C9E-45E0-93D2-F8672E2BA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Line 1">
                    <a:extLst>
                      <a:ext uri="{FF2B5EF4-FFF2-40B4-BE49-F238E27FC236}">
                        <a16:creationId xmlns:a16="http://schemas.microsoft.com/office/drawing/2014/main" id="{3D4BEB44-357E-4BFB-9854-A88BBCDDA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196803" y="6136503"/>
              <a:ext cx="667435" cy="147568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6803" y="6090117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00986" y="5898276"/>
              <a:ext cx="667435" cy="147568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5849549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5203835" y="5729188"/>
              <a:ext cx="63934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5198956" y="5570773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34155" y="4664983"/>
              <a:ext cx="644507" cy="800417"/>
              <a:chOff x="5234155" y="4664983"/>
              <a:chExt cx="644507" cy="800417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238273" y="5389802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234155" y="5245578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236291" y="5100429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238273" y="4955281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238273" y="4810132"/>
                <a:ext cx="63426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Contoso Products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4578991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5201199" y="4356363"/>
              <a:ext cx="670913" cy="199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5197508" y="4166612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Collections</a:t>
              </a:r>
            </a:p>
          </p:txBody>
        </p:sp>
        <p:sp>
          <p:nvSpPr>
            <p:cNvPr id="153" name="Viewing Results Text">
              <a:extLst>
                <a:ext uri="{FF2B5EF4-FFF2-40B4-BE49-F238E27FC236}">
                  <a16:creationId xmlns:a16="http://schemas.microsoft.com/office/drawing/2014/main" id="{5249895E-363A-4270-B665-BE146E069B4C}"/>
                </a:ext>
              </a:extLst>
            </p:cNvPr>
            <p:cNvSpPr txBox="1"/>
            <p:nvPr/>
          </p:nvSpPr>
          <p:spPr>
            <a:xfrm>
              <a:off x="6137662" y="4200717"/>
              <a:ext cx="634266" cy="69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30" dirty="0">
                  <a:solidFill>
                    <a:srgbClr val="636363"/>
                  </a:solidFill>
                </a:rPr>
                <a:t>Viewing 1-50 of 837 results</a:t>
              </a:r>
            </a:p>
          </p:txBody>
        </p:sp>
        <p:grpSp>
          <p:nvGrpSpPr>
            <p:cNvPr id="284" name="Sort Text">
              <a:extLst>
                <a:ext uri="{FF2B5EF4-FFF2-40B4-BE49-F238E27FC236}">
                  <a16:creationId xmlns:a16="http://schemas.microsoft.com/office/drawing/2014/main" id="{48912A0B-E50C-4A1D-9F0D-107C98D70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88362" y="4307732"/>
              <a:ext cx="506027" cy="66111"/>
              <a:chOff x="9488362" y="4307732"/>
              <a:chExt cx="506027" cy="66111"/>
            </a:xfrm>
          </p:grpSpPr>
          <p:sp>
            <p:nvSpPr>
              <p:cNvPr id="154" name="Sort by Newest Text">
                <a:extLst>
                  <a:ext uri="{FF2B5EF4-FFF2-40B4-BE49-F238E27FC236}">
                    <a16:creationId xmlns:a16="http://schemas.microsoft.com/office/drawing/2014/main" id="{3762E435-8552-4CF1-8F71-638548143BF0}"/>
                  </a:ext>
                </a:extLst>
              </p:cNvPr>
              <p:cNvSpPr txBox="1"/>
              <p:nvPr/>
            </p:nvSpPr>
            <p:spPr>
              <a:xfrm>
                <a:off x="9488362" y="4307732"/>
                <a:ext cx="45899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Sort: Newest</a:t>
                </a:r>
              </a:p>
            </p:txBody>
          </p:sp>
          <p:grpSp>
            <p:nvGrpSpPr>
              <p:cNvPr id="157" name="Dropdown Icon">
                <a:extLst>
                  <a:ext uri="{FF2B5EF4-FFF2-40B4-BE49-F238E27FC236}">
                    <a16:creationId xmlns:a16="http://schemas.microsoft.com/office/drawing/2014/main" id="{13C48AC3-40CF-438E-BB66-C6FF17F27D32}"/>
                  </a:ext>
                </a:extLst>
              </p:cNvPr>
              <p:cNvGrpSpPr/>
              <p:nvPr/>
            </p:nvGrpSpPr>
            <p:grpSpPr>
              <a:xfrm rot="18629624">
                <a:off x="9970399" y="4330876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158" name="Line 2">
                  <a:extLst>
                    <a:ext uri="{FF2B5EF4-FFF2-40B4-BE49-F238E27FC236}">
                      <a16:creationId xmlns:a16="http://schemas.microsoft.com/office/drawing/2014/main" id="{C9977937-3B63-43D5-902D-1C1036BAB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Line 1">
                  <a:extLst>
                    <a:ext uri="{FF2B5EF4-FFF2-40B4-BE49-F238E27FC236}">
                      <a16:creationId xmlns:a16="http://schemas.microsoft.com/office/drawing/2014/main" id="{7A1C78AB-F25D-4EE4-AF6C-2EFE71B71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54540" y="2544923"/>
              <a:ext cx="421697" cy="85793"/>
              <a:chOff x="5254540" y="2544923"/>
              <a:chExt cx="421697" cy="85793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21162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562129" y="2567893"/>
              <a:ext cx="50456" cy="47204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123870" y="2538212"/>
              <a:ext cx="97790" cy="97790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08696" y="2543514"/>
              <a:ext cx="7997" cy="8583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32959" y="2549534"/>
              <a:ext cx="278364" cy="66111"/>
              <a:chOff x="5832959" y="2549534"/>
              <a:chExt cx="278364" cy="66111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5939" y="2549027"/>
              <a:ext cx="278364" cy="66111"/>
              <a:chOff x="6195939" y="2549027"/>
              <a:chExt cx="278364" cy="66111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63704" y="2548520"/>
              <a:ext cx="278364" cy="66111"/>
              <a:chOff x="6563704" y="2548520"/>
              <a:chExt cx="278364" cy="66111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30228" y="2548013"/>
              <a:ext cx="278364" cy="66111"/>
              <a:chOff x="6930228" y="2548013"/>
              <a:chExt cx="278364" cy="66111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03590" y="2547506"/>
              <a:ext cx="278364" cy="66111"/>
              <a:chOff x="7303590" y="2547506"/>
              <a:chExt cx="278364" cy="66111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76332" y="2546998"/>
              <a:ext cx="278364" cy="66111"/>
              <a:chOff x="7676332" y="2546998"/>
              <a:chExt cx="278364" cy="66111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9937682" y="2554436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grpSp>
          <p:nvGrpSpPr>
            <p:cNvPr id="280" name="Cart Icon Placeholder">
              <a:extLst>
                <a:ext uri="{FF2B5EF4-FFF2-40B4-BE49-F238E27FC236}">
                  <a16:creationId xmlns:a16="http://schemas.microsoft.com/office/drawing/2014/main" id="{53BD1478-A940-40DE-8A6D-5691FAB1B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00111" y="2554051"/>
              <a:ext cx="179662" cy="66924"/>
              <a:chOff x="9700111" y="2554051"/>
              <a:chExt cx="179662" cy="66924"/>
            </a:xfrm>
          </p:grpSpPr>
          <p:pic>
            <p:nvPicPr>
              <p:cNvPr id="249" name="Cart Icon" descr="Shopping cart">
                <a:extLst>
                  <a:ext uri="{FF2B5EF4-FFF2-40B4-BE49-F238E27FC236}">
                    <a16:creationId xmlns:a16="http://schemas.microsoft.com/office/drawing/2014/main" id="{D02A30DA-7B7E-40DE-A86A-B620EB478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7249" y="2558451"/>
                <a:ext cx="62524" cy="62524"/>
              </a:xfrm>
              <a:prstGeom prst="rect">
                <a:avLst/>
              </a:prstGeom>
            </p:spPr>
          </p:pic>
          <p:sp>
            <p:nvSpPr>
              <p:cNvPr id="286" name="Cart Text">
                <a:extLst>
                  <a:ext uri="{FF2B5EF4-FFF2-40B4-BE49-F238E27FC236}">
                    <a16:creationId xmlns:a16="http://schemas.microsoft.com/office/drawing/2014/main" id="{50B19B96-CA22-4EE1-9BC7-C2D20331D987}"/>
                  </a:ext>
                </a:extLst>
              </p:cNvPr>
              <p:cNvSpPr txBox="1"/>
              <p:nvPr/>
            </p:nvSpPr>
            <p:spPr>
              <a:xfrm>
                <a:off x="9700111" y="2554051"/>
                <a:ext cx="9625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Cart</a:t>
                </a:r>
              </a:p>
            </p:txBody>
          </p:sp>
        </p:grp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9379369" y="2553667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47384" y="2556595"/>
              <a:ext cx="348155" cy="66111"/>
              <a:chOff x="8947384" y="2556595"/>
              <a:chExt cx="348155" cy="66111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Dropdown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3" name="Xbox Games Catalog Text">
              <a:extLst>
                <a:ext uri="{FF2B5EF4-FFF2-40B4-BE49-F238E27FC236}">
                  <a16:creationId xmlns:a16="http://schemas.microsoft.com/office/drawing/2014/main" id="{6AAEA79D-0F3F-43CA-BC62-4C592052E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0018" y="2682011"/>
              <a:ext cx="2980138" cy="924028"/>
              <a:chOff x="4950018" y="2682011"/>
              <a:chExt cx="2980138" cy="924028"/>
            </a:xfrm>
          </p:grpSpPr>
          <p:sp>
            <p:nvSpPr>
              <p:cNvPr id="152" name="Rectangle">
                <a:extLst>
                  <a:ext uri="{FF2B5EF4-FFF2-40B4-BE49-F238E27FC236}">
                    <a16:creationId xmlns:a16="http://schemas.microsoft.com/office/drawing/2014/main" id="{C6F3BD50-B52C-4DCB-BE27-FBE2402A25A3}"/>
                  </a:ext>
                </a:extLst>
              </p:cNvPr>
              <p:cNvSpPr/>
              <p:nvPr/>
            </p:nvSpPr>
            <p:spPr>
              <a:xfrm>
                <a:off x="4950018" y="2682011"/>
                <a:ext cx="2980138" cy="924028"/>
              </a:xfrm>
              <a:custGeom>
                <a:avLst/>
                <a:gdLst>
                  <a:gd name="connsiteX0" fmla="*/ 0 w 2980138"/>
                  <a:gd name="connsiteY0" fmla="*/ 0 h 924028"/>
                  <a:gd name="connsiteX1" fmla="*/ 655630 w 2980138"/>
                  <a:gd name="connsiteY1" fmla="*/ 0 h 924028"/>
                  <a:gd name="connsiteX2" fmla="*/ 1281459 w 2980138"/>
                  <a:gd name="connsiteY2" fmla="*/ 0 h 924028"/>
                  <a:gd name="connsiteX3" fmla="*/ 1907288 w 2980138"/>
                  <a:gd name="connsiteY3" fmla="*/ 0 h 924028"/>
                  <a:gd name="connsiteX4" fmla="*/ 2413912 w 2980138"/>
                  <a:gd name="connsiteY4" fmla="*/ 0 h 924028"/>
                  <a:gd name="connsiteX5" fmla="*/ 2980138 w 2980138"/>
                  <a:gd name="connsiteY5" fmla="*/ 0 h 924028"/>
                  <a:gd name="connsiteX6" fmla="*/ 2980138 w 2980138"/>
                  <a:gd name="connsiteY6" fmla="*/ 471254 h 924028"/>
                  <a:gd name="connsiteX7" fmla="*/ 2980138 w 2980138"/>
                  <a:gd name="connsiteY7" fmla="*/ 924028 h 924028"/>
                  <a:gd name="connsiteX8" fmla="*/ 2384110 w 2980138"/>
                  <a:gd name="connsiteY8" fmla="*/ 924028 h 924028"/>
                  <a:gd name="connsiteX9" fmla="*/ 1877487 w 2980138"/>
                  <a:gd name="connsiteY9" fmla="*/ 924028 h 924028"/>
                  <a:gd name="connsiteX10" fmla="*/ 1370863 w 2980138"/>
                  <a:gd name="connsiteY10" fmla="*/ 924028 h 924028"/>
                  <a:gd name="connsiteX11" fmla="*/ 745035 w 2980138"/>
                  <a:gd name="connsiteY11" fmla="*/ 924028 h 924028"/>
                  <a:gd name="connsiteX12" fmla="*/ 0 w 2980138"/>
                  <a:gd name="connsiteY12" fmla="*/ 924028 h 924028"/>
                  <a:gd name="connsiteX13" fmla="*/ 0 w 2980138"/>
                  <a:gd name="connsiteY13" fmla="*/ 443533 h 924028"/>
                  <a:gd name="connsiteX14" fmla="*/ 0 w 2980138"/>
                  <a:gd name="connsiteY14" fmla="*/ 0 h 92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80138" h="924028" fill="none" extrusionOk="0">
                    <a:moveTo>
                      <a:pt x="0" y="0"/>
                    </a:moveTo>
                    <a:cubicBezTo>
                      <a:pt x="152695" y="2249"/>
                      <a:pt x="330548" y="-9156"/>
                      <a:pt x="655630" y="0"/>
                    </a:cubicBezTo>
                    <a:cubicBezTo>
                      <a:pt x="980712" y="9156"/>
                      <a:pt x="1042644" y="-19363"/>
                      <a:pt x="1281459" y="0"/>
                    </a:cubicBezTo>
                    <a:cubicBezTo>
                      <a:pt x="1520274" y="19363"/>
                      <a:pt x="1733188" y="-8568"/>
                      <a:pt x="1907288" y="0"/>
                    </a:cubicBezTo>
                    <a:cubicBezTo>
                      <a:pt x="2081388" y="8568"/>
                      <a:pt x="2225732" y="23687"/>
                      <a:pt x="2413912" y="0"/>
                    </a:cubicBezTo>
                    <a:cubicBezTo>
                      <a:pt x="2602092" y="-23687"/>
                      <a:pt x="2801526" y="-24750"/>
                      <a:pt x="2980138" y="0"/>
                    </a:cubicBezTo>
                    <a:cubicBezTo>
                      <a:pt x="3002973" y="122057"/>
                      <a:pt x="2987578" y="280084"/>
                      <a:pt x="2980138" y="471254"/>
                    </a:cubicBezTo>
                    <a:cubicBezTo>
                      <a:pt x="2972698" y="662424"/>
                      <a:pt x="2972410" y="777795"/>
                      <a:pt x="2980138" y="924028"/>
                    </a:cubicBezTo>
                    <a:cubicBezTo>
                      <a:pt x="2857173" y="909599"/>
                      <a:pt x="2532980" y="919811"/>
                      <a:pt x="2384110" y="924028"/>
                    </a:cubicBezTo>
                    <a:cubicBezTo>
                      <a:pt x="2235240" y="928245"/>
                      <a:pt x="2108984" y="944688"/>
                      <a:pt x="1877487" y="924028"/>
                    </a:cubicBezTo>
                    <a:cubicBezTo>
                      <a:pt x="1645990" y="903368"/>
                      <a:pt x="1577648" y="902191"/>
                      <a:pt x="1370863" y="924028"/>
                    </a:cubicBezTo>
                    <a:cubicBezTo>
                      <a:pt x="1164078" y="945865"/>
                      <a:pt x="908678" y="923695"/>
                      <a:pt x="745035" y="924028"/>
                    </a:cubicBezTo>
                    <a:cubicBezTo>
                      <a:pt x="581392" y="924361"/>
                      <a:pt x="202936" y="917427"/>
                      <a:pt x="0" y="924028"/>
                    </a:cubicBezTo>
                    <a:cubicBezTo>
                      <a:pt x="22740" y="799581"/>
                      <a:pt x="16848" y="600476"/>
                      <a:pt x="0" y="443533"/>
                    </a:cubicBezTo>
                    <a:cubicBezTo>
                      <a:pt x="-16848" y="286591"/>
                      <a:pt x="-11367" y="184933"/>
                      <a:pt x="0" y="0"/>
                    </a:cubicBezTo>
                    <a:close/>
                  </a:path>
                  <a:path w="2980138" h="924028" stroke="0" extrusionOk="0">
                    <a:moveTo>
                      <a:pt x="0" y="0"/>
                    </a:moveTo>
                    <a:cubicBezTo>
                      <a:pt x="175554" y="-28191"/>
                      <a:pt x="289067" y="-22642"/>
                      <a:pt x="566226" y="0"/>
                    </a:cubicBezTo>
                    <a:cubicBezTo>
                      <a:pt x="843385" y="22642"/>
                      <a:pt x="963577" y="-6209"/>
                      <a:pt x="1072850" y="0"/>
                    </a:cubicBezTo>
                    <a:cubicBezTo>
                      <a:pt x="1182123" y="6209"/>
                      <a:pt x="1474485" y="9937"/>
                      <a:pt x="1728480" y="0"/>
                    </a:cubicBezTo>
                    <a:cubicBezTo>
                      <a:pt x="1982475" y="-9937"/>
                      <a:pt x="2133365" y="16453"/>
                      <a:pt x="2294706" y="0"/>
                    </a:cubicBezTo>
                    <a:cubicBezTo>
                      <a:pt x="2456047" y="-16453"/>
                      <a:pt x="2647752" y="28437"/>
                      <a:pt x="2980138" y="0"/>
                    </a:cubicBezTo>
                    <a:cubicBezTo>
                      <a:pt x="2960858" y="110471"/>
                      <a:pt x="2999014" y="283549"/>
                      <a:pt x="2980138" y="480495"/>
                    </a:cubicBezTo>
                    <a:cubicBezTo>
                      <a:pt x="2961262" y="677442"/>
                      <a:pt x="2980029" y="706021"/>
                      <a:pt x="2980138" y="924028"/>
                    </a:cubicBezTo>
                    <a:cubicBezTo>
                      <a:pt x="2775404" y="901683"/>
                      <a:pt x="2602389" y="905026"/>
                      <a:pt x="2384110" y="924028"/>
                    </a:cubicBezTo>
                    <a:cubicBezTo>
                      <a:pt x="2165831" y="943030"/>
                      <a:pt x="2031119" y="917702"/>
                      <a:pt x="1877487" y="924028"/>
                    </a:cubicBezTo>
                    <a:cubicBezTo>
                      <a:pt x="1723855" y="930354"/>
                      <a:pt x="1520622" y="936203"/>
                      <a:pt x="1281459" y="924028"/>
                    </a:cubicBezTo>
                    <a:cubicBezTo>
                      <a:pt x="1042296" y="911853"/>
                      <a:pt x="908775" y="952268"/>
                      <a:pt x="685432" y="924028"/>
                    </a:cubicBezTo>
                    <a:cubicBezTo>
                      <a:pt x="462089" y="895788"/>
                      <a:pt x="277542" y="926123"/>
                      <a:pt x="0" y="924028"/>
                    </a:cubicBezTo>
                    <a:cubicBezTo>
                      <a:pt x="-15482" y="754013"/>
                      <a:pt x="6130" y="566031"/>
                      <a:pt x="0" y="443533"/>
                    </a:cubicBezTo>
                    <a:cubicBezTo>
                      <a:pt x="-6130" y="321036"/>
                      <a:pt x="21691" y="16655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00000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Xbox Games Catalog Subtitle">
                <a:extLst>
                  <a:ext uri="{FF2B5EF4-FFF2-40B4-BE49-F238E27FC236}">
                    <a16:creationId xmlns:a16="http://schemas.microsoft.com/office/drawing/2014/main" id="{129B92DF-3D1B-4331-9951-BD5B65561C49}"/>
                  </a:ext>
                </a:extLst>
              </p:cNvPr>
              <p:cNvSpPr txBox="1"/>
              <p:nvPr/>
            </p:nvSpPr>
            <p:spPr>
              <a:xfrm>
                <a:off x="5306827" y="3206030"/>
                <a:ext cx="1703452" cy="16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Lorem ipsum dolor sit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amet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consectetur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adipiscing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elit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sed do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eiusmod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tempor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incididunt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ut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labore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</a:p>
            </p:txBody>
          </p:sp>
          <p:sp>
            <p:nvSpPr>
              <p:cNvPr id="293" name="Xbox Games Catalog Title">
                <a:extLst>
                  <a:ext uri="{FF2B5EF4-FFF2-40B4-BE49-F238E27FC236}">
                    <a16:creationId xmlns:a16="http://schemas.microsoft.com/office/drawing/2014/main" id="{AC08EF59-253A-4271-8A40-1D75B8C140BD}"/>
                  </a:ext>
                </a:extLst>
              </p:cNvPr>
              <p:cNvSpPr txBox="1"/>
              <p:nvPr/>
            </p:nvSpPr>
            <p:spPr>
              <a:xfrm>
                <a:off x="5307070" y="2945928"/>
                <a:ext cx="2037539" cy="188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 Catalog</a:t>
                </a:r>
              </a:p>
            </p:txBody>
          </p: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7877" y="2266350"/>
              <a:ext cx="5627420" cy="244143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" name="Third Header">
              <a:extLst>
                <a:ext uri="{FF2B5EF4-FFF2-40B4-BE49-F238E27FC236}">
                  <a16:creationId xmlns:a16="http://schemas.microsoft.com/office/drawing/2014/main" id="{7155693D-D821-46C4-AF97-B1E5EE47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74966" y="3577060"/>
              <a:ext cx="5534750" cy="476665"/>
              <a:chOff x="4974966" y="3577060"/>
              <a:chExt cx="5534750" cy="476665"/>
            </a:xfrm>
          </p:grpSpPr>
          <p:sp>
            <p:nvSpPr>
              <p:cNvPr id="27" name="Third Header Background">
                <a:extLst>
                  <a:ext uri="{FF2B5EF4-FFF2-40B4-BE49-F238E27FC236}">
                    <a16:creationId xmlns:a16="http://schemas.microsoft.com/office/drawing/2014/main" id="{FBCB9B12-FB5B-480F-8979-41138F7D85C7}"/>
                  </a:ext>
                </a:extLst>
              </p:cNvPr>
              <p:cNvSpPr/>
              <p:nvPr/>
            </p:nvSpPr>
            <p:spPr>
              <a:xfrm>
                <a:off x="4974966" y="3577060"/>
                <a:ext cx="5534750" cy="476665"/>
              </a:xfrm>
              <a:custGeom>
                <a:avLst/>
                <a:gdLst>
                  <a:gd name="connsiteX0" fmla="*/ 0 w 5534750"/>
                  <a:gd name="connsiteY0" fmla="*/ 0 h 476665"/>
                  <a:gd name="connsiteX1" fmla="*/ 581149 w 5534750"/>
                  <a:gd name="connsiteY1" fmla="*/ 0 h 476665"/>
                  <a:gd name="connsiteX2" fmla="*/ 1328340 w 5534750"/>
                  <a:gd name="connsiteY2" fmla="*/ 0 h 476665"/>
                  <a:gd name="connsiteX3" fmla="*/ 1964836 w 5534750"/>
                  <a:gd name="connsiteY3" fmla="*/ 0 h 476665"/>
                  <a:gd name="connsiteX4" fmla="*/ 2545985 w 5534750"/>
                  <a:gd name="connsiteY4" fmla="*/ 0 h 476665"/>
                  <a:gd name="connsiteX5" fmla="*/ 3293176 w 5534750"/>
                  <a:gd name="connsiteY5" fmla="*/ 0 h 476665"/>
                  <a:gd name="connsiteX6" fmla="*/ 3985020 w 5534750"/>
                  <a:gd name="connsiteY6" fmla="*/ 0 h 476665"/>
                  <a:gd name="connsiteX7" fmla="*/ 4676864 w 5534750"/>
                  <a:gd name="connsiteY7" fmla="*/ 0 h 476665"/>
                  <a:gd name="connsiteX8" fmla="*/ 5534750 w 5534750"/>
                  <a:gd name="connsiteY8" fmla="*/ 0 h 476665"/>
                  <a:gd name="connsiteX9" fmla="*/ 5534750 w 5534750"/>
                  <a:gd name="connsiteY9" fmla="*/ 476665 h 476665"/>
                  <a:gd name="connsiteX10" fmla="*/ 4953601 w 5534750"/>
                  <a:gd name="connsiteY10" fmla="*/ 476665 h 476665"/>
                  <a:gd name="connsiteX11" fmla="*/ 4427800 w 5534750"/>
                  <a:gd name="connsiteY11" fmla="*/ 476665 h 476665"/>
                  <a:gd name="connsiteX12" fmla="*/ 3680609 w 5534750"/>
                  <a:gd name="connsiteY12" fmla="*/ 476665 h 476665"/>
                  <a:gd name="connsiteX13" fmla="*/ 3099460 w 5534750"/>
                  <a:gd name="connsiteY13" fmla="*/ 476665 h 476665"/>
                  <a:gd name="connsiteX14" fmla="*/ 2352269 w 5534750"/>
                  <a:gd name="connsiteY14" fmla="*/ 476665 h 476665"/>
                  <a:gd name="connsiteX15" fmla="*/ 1549730 w 5534750"/>
                  <a:gd name="connsiteY15" fmla="*/ 476665 h 476665"/>
                  <a:gd name="connsiteX16" fmla="*/ 913234 w 5534750"/>
                  <a:gd name="connsiteY16" fmla="*/ 476665 h 476665"/>
                  <a:gd name="connsiteX17" fmla="*/ 0 w 5534750"/>
                  <a:gd name="connsiteY17" fmla="*/ 476665 h 476665"/>
                  <a:gd name="connsiteX18" fmla="*/ 0 w 5534750"/>
                  <a:gd name="connsiteY18" fmla="*/ 0 h 4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4750" h="476665" fill="none" extrusionOk="0">
                    <a:moveTo>
                      <a:pt x="0" y="0"/>
                    </a:moveTo>
                    <a:cubicBezTo>
                      <a:pt x="226220" y="-10526"/>
                      <a:pt x="444328" y="-22394"/>
                      <a:pt x="581149" y="0"/>
                    </a:cubicBezTo>
                    <a:cubicBezTo>
                      <a:pt x="717970" y="22394"/>
                      <a:pt x="1109500" y="-8409"/>
                      <a:pt x="1328340" y="0"/>
                    </a:cubicBezTo>
                    <a:cubicBezTo>
                      <a:pt x="1547180" y="8409"/>
                      <a:pt x="1672839" y="-28540"/>
                      <a:pt x="1964836" y="0"/>
                    </a:cubicBezTo>
                    <a:cubicBezTo>
                      <a:pt x="2256833" y="28540"/>
                      <a:pt x="2407620" y="20399"/>
                      <a:pt x="2545985" y="0"/>
                    </a:cubicBezTo>
                    <a:cubicBezTo>
                      <a:pt x="2684350" y="-20399"/>
                      <a:pt x="2982220" y="19289"/>
                      <a:pt x="3293176" y="0"/>
                    </a:cubicBezTo>
                    <a:cubicBezTo>
                      <a:pt x="3604132" y="-19289"/>
                      <a:pt x="3739565" y="-22429"/>
                      <a:pt x="3985020" y="0"/>
                    </a:cubicBezTo>
                    <a:cubicBezTo>
                      <a:pt x="4230475" y="22429"/>
                      <a:pt x="4531431" y="25559"/>
                      <a:pt x="4676864" y="0"/>
                    </a:cubicBezTo>
                    <a:cubicBezTo>
                      <a:pt x="4822297" y="-25559"/>
                      <a:pt x="5172795" y="26497"/>
                      <a:pt x="5534750" y="0"/>
                    </a:cubicBezTo>
                    <a:cubicBezTo>
                      <a:pt x="5553419" y="195077"/>
                      <a:pt x="5513077" y="325095"/>
                      <a:pt x="5534750" y="476665"/>
                    </a:cubicBezTo>
                    <a:cubicBezTo>
                      <a:pt x="5413628" y="481370"/>
                      <a:pt x="5237981" y="504840"/>
                      <a:pt x="4953601" y="476665"/>
                    </a:cubicBezTo>
                    <a:cubicBezTo>
                      <a:pt x="4669221" y="448490"/>
                      <a:pt x="4574877" y="486443"/>
                      <a:pt x="4427800" y="476665"/>
                    </a:cubicBezTo>
                    <a:cubicBezTo>
                      <a:pt x="4280723" y="466887"/>
                      <a:pt x="3977593" y="472217"/>
                      <a:pt x="3680609" y="476665"/>
                    </a:cubicBezTo>
                    <a:cubicBezTo>
                      <a:pt x="3383625" y="481113"/>
                      <a:pt x="3352682" y="480366"/>
                      <a:pt x="3099460" y="476665"/>
                    </a:cubicBezTo>
                    <a:cubicBezTo>
                      <a:pt x="2846238" y="472964"/>
                      <a:pt x="2651075" y="497952"/>
                      <a:pt x="2352269" y="476665"/>
                    </a:cubicBezTo>
                    <a:cubicBezTo>
                      <a:pt x="2053463" y="455378"/>
                      <a:pt x="1792537" y="443486"/>
                      <a:pt x="1549730" y="476665"/>
                    </a:cubicBezTo>
                    <a:cubicBezTo>
                      <a:pt x="1306923" y="509844"/>
                      <a:pt x="1182807" y="491764"/>
                      <a:pt x="913234" y="476665"/>
                    </a:cubicBezTo>
                    <a:cubicBezTo>
                      <a:pt x="643661" y="461566"/>
                      <a:pt x="227635" y="453721"/>
                      <a:pt x="0" y="476665"/>
                    </a:cubicBezTo>
                    <a:cubicBezTo>
                      <a:pt x="16956" y="241080"/>
                      <a:pt x="-16541" y="155627"/>
                      <a:pt x="0" y="0"/>
                    </a:cubicBezTo>
                    <a:close/>
                  </a:path>
                  <a:path w="5534750" h="476665" stroke="0" extrusionOk="0">
                    <a:moveTo>
                      <a:pt x="0" y="0"/>
                    </a:moveTo>
                    <a:cubicBezTo>
                      <a:pt x="209951" y="2556"/>
                      <a:pt x="364705" y="-12908"/>
                      <a:pt x="636496" y="0"/>
                    </a:cubicBezTo>
                    <a:cubicBezTo>
                      <a:pt x="908287" y="12908"/>
                      <a:pt x="1028134" y="-16315"/>
                      <a:pt x="1162298" y="0"/>
                    </a:cubicBezTo>
                    <a:cubicBezTo>
                      <a:pt x="1296462" y="16315"/>
                      <a:pt x="1752390" y="24046"/>
                      <a:pt x="1964836" y="0"/>
                    </a:cubicBezTo>
                    <a:cubicBezTo>
                      <a:pt x="2177282" y="-24046"/>
                      <a:pt x="2403234" y="28488"/>
                      <a:pt x="2601333" y="0"/>
                    </a:cubicBezTo>
                    <a:cubicBezTo>
                      <a:pt x="2799432" y="-28488"/>
                      <a:pt x="3097571" y="6773"/>
                      <a:pt x="3237829" y="0"/>
                    </a:cubicBezTo>
                    <a:cubicBezTo>
                      <a:pt x="3378087" y="-6773"/>
                      <a:pt x="3751299" y="13300"/>
                      <a:pt x="4040368" y="0"/>
                    </a:cubicBezTo>
                    <a:cubicBezTo>
                      <a:pt x="4329437" y="-13300"/>
                      <a:pt x="4414982" y="43"/>
                      <a:pt x="4621516" y="0"/>
                    </a:cubicBezTo>
                    <a:cubicBezTo>
                      <a:pt x="4828050" y="-43"/>
                      <a:pt x="5221638" y="-27378"/>
                      <a:pt x="5534750" y="0"/>
                    </a:cubicBezTo>
                    <a:cubicBezTo>
                      <a:pt x="5536158" y="179279"/>
                      <a:pt x="5528519" y="332776"/>
                      <a:pt x="5534750" y="476665"/>
                    </a:cubicBezTo>
                    <a:cubicBezTo>
                      <a:pt x="5393450" y="467810"/>
                      <a:pt x="5088552" y="482363"/>
                      <a:pt x="4953601" y="476665"/>
                    </a:cubicBezTo>
                    <a:cubicBezTo>
                      <a:pt x="4818650" y="470967"/>
                      <a:pt x="4435564" y="471373"/>
                      <a:pt x="4261758" y="476665"/>
                    </a:cubicBezTo>
                    <a:cubicBezTo>
                      <a:pt x="4087952" y="481957"/>
                      <a:pt x="3781496" y="478168"/>
                      <a:pt x="3625261" y="476665"/>
                    </a:cubicBezTo>
                    <a:cubicBezTo>
                      <a:pt x="3469026" y="475162"/>
                      <a:pt x="3100729" y="482220"/>
                      <a:pt x="2822723" y="476665"/>
                    </a:cubicBezTo>
                    <a:cubicBezTo>
                      <a:pt x="2544717" y="471110"/>
                      <a:pt x="2414615" y="486845"/>
                      <a:pt x="2020184" y="476665"/>
                    </a:cubicBezTo>
                    <a:cubicBezTo>
                      <a:pt x="1625753" y="466485"/>
                      <a:pt x="1665873" y="454549"/>
                      <a:pt x="1439035" y="476665"/>
                    </a:cubicBezTo>
                    <a:cubicBezTo>
                      <a:pt x="1212197" y="498781"/>
                      <a:pt x="935423" y="468990"/>
                      <a:pt x="747191" y="476665"/>
                    </a:cubicBezTo>
                    <a:cubicBezTo>
                      <a:pt x="558959" y="484340"/>
                      <a:pt x="334324" y="473837"/>
                      <a:pt x="0" y="476665"/>
                    </a:cubicBezTo>
                    <a:cubicBezTo>
                      <a:pt x="-14113" y="299305"/>
                      <a:pt x="3486" y="134184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5" name="Search Bar">
                <a:extLst>
                  <a:ext uri="{FF2B5EF4-FFF2-40B4-BE49-F238E27FC236}">
                    <a16:creationId xmlns:a16="http://schemas.microsoft.com/office/drawing/2014/main" id="{60FDC7C1-6596-4EDF-B463-7306E682D35F}"/>
                  </a:ext>
                </a:extLst>
              </p:cNvPr>
              <p:cNvGrpSpPr/>
              <p:nvPr/>
            </p:nvGrpSpPr>
            <p:grpSpPr>
              <a:xfrm>
                <a:off x="5212327" y="3743941"/>
                <a:ext cx="1080903" cy="166199"/>
                <a:chOff x="5212327" y="3743941"/>
                <a:chExt cx="1012165" cy="166199"/>
              </a:xfrm>
            </p:grpSpPr>
            <p:sp>
              <p:nvSpPr>
                <p:cNvPr id="90" name="Search Placeholder">
                  <a:extLst>
                    <a:ext uri="{FF2B5EF4-FFF2-40B4-BE49-F238E27FC236}">
                      <a16:creationId xmlns:a16="http://schemas.microsoft.com/office/drawing/2014/main" id="{B91798FF-661C-4F6E-A17A-BF5B6894F9C0}"/>
                    </a:ext>
                  </a:extLst>
                </p:cNvPr>
                <p:cNvSpPr/>
                <p:nvPr/>
              </p:nvSpPr>
              <p:spPr>
                <a:xfrm>
                  <a:off x="5255834" y="3757383"/>
                  <a:ext cx="968658" cy="123904"/>
                </a:xfrm>
                <a:custGeom>
                  <a:avLst/>
                  <a:gdLst>
                    <a:gd name="connsiteX0" fmla="*/ 0 w 968658"/>
                    <a:gd name="connsiteY0" fmla="*/ 6074 h 123904"/>
                    <a:gd name="connsiteX1" fmla="*/ 6074 w 968658"/>
                    <a:gd name="connsiteY1" fmla="*/ 0 h 123904"/>
                    <a:gd name="connsiteX2" fmla="*/ 465199 w 968658"/>
                    <a:gd name="connsiteY2" fmla="*/ 0 h 123904"/>
                    <a:gd name="connsiteX3" fmla="*/ 962584 w 968658"/>
                    <a:gd name="connsiteY3" fmla="*/ 0 h 123904"/>
                    <a:gd name="connsiteX4" fmla="*/ 968658 w 968658"/>
                    <a:gd name="connsiteY4" fmla="*/ 6074 h 123904"/>
                    <a:gd name="connsiteX5" fmla="*/ 968658 w 968658"/>
                    <a:gd name="connsiteY5" fmla="*/ 117830 h 123904"/>
                    <a:gd name="connsiteX6" fmla="*/ 962584 w 968658"/>
                    <a:gd name="connsiteY6" fmla="*/ 123904 h 123904"/>
                    <a:gd name="connsiteX7" fmla="*/ 465199 w 968658"/>
                    <a:gd name="connsiteY7" fmla="*/ 123904 h 123904"/>
                    <a:gd name="connsiteX8" fmla="*/ 6074 w 968658"/>
                    <a:gd name="connsiteY8" fmla="*/ 123904 h 123904"/>
                    <a:gd name="connsiteX9" fmla="*/ 0 w 968658"/>
                    <a:gd name="connsiteY9" fmla="*/ 117830 h 123904"/>
                    <a:gd name="connsiteX10" fmla="*/ 0 w 968658"/>
                    <a:gd name="connsiteY10" fmla="*/ 6074 h 12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8658" h="123904" fill="none" extrusionOk="0">
                      <a:moveTo>
                        <a:pt x="0" y="6074"/>
                      </a:moveTo>
                      <a:cubicBezTo>
                        <a:pt x="38" y="2164"/>
                        <a:pt x="2365" y="623"/>
                        <a:pt x="6074" y="0"/>
                      </a:cubicBezTo>
                      <a:cubicBezTo>
                        <a:pt x="101799" y="-19685"/>
                        <a:pt x="319782" y="-9293"/>
                        <a:pt x="465199" y="0"/>
                      </a:cubicBezTo>
                      <a:cubicBezTo>
                        <a:pt x="610617" y="9293"/>
                        <a:pt x="745944" y="20619"/>
                        <a:pt x="962584" y="0"/>
                      </a:cubicBezTo>
                      <a:cubicBezTo>
                        <a:pt x="965498" y="118"/>
                        <a:pt x="968714" y="2100"/>
                        <a:pt x="968658" y="6074"/>
                      </a:cubicBezTo>
                      <a:cubicBezTo>
                        <a:pt x="970374" y="56560"/>
                        <a:pt x="970993" y="75727"/>
                        <a:pt x="968658" y="117830"/>
                      </a:cubicBezTo>
                      <a:cubicBezTo>
                        <a:pt x="968477" y="121627"/>
                        <a:pt x="966320" y="124545"/>
                        <a:pt x="962584" y="123904"/>
                      </a:cubicBezTo>
                      <a:cubicBezTo>
                        <a:pt x="792466" y="105696"/>
                        <a:pt x="690087" y="117019"/>
                        <a:pt x="465199" y="123904"/>
                      </a:cubicBezTo>
                      <a:cubicBezTo>
                        <a:pt x="240311" y="130789"/>
                        <a:pt x="131875" y="140167"/>
                        <a:pt x="6074" y="123904"/>
                      </a:cubicBezTo>
                      <a:cubicBezTo>
                        <a:pt x="2721" y="124066"/>
                        <a:pt x="337" y="121084"/>
                        <a:pt x="0" y="117830"/>
                      </a:cubicBezTo>
                      <a:cubicBezTo>
                        <a:pt x="4986" y="83946"/>
                        <a:pt x="610" y="52854"/>
                        <a:pt x="0" y="6074"/>
                      </a:cubicBezTo>
                      <a:close/>
                    </a:path>
                    <a:path w="968658" h="123904" stroke="0" extrusionOk="0">
                      <a:moveTo>
                        <a:pt x="0" y="6074"/>
                      </a:moveTo>
                      <a:cubicBezTo>
                        <a:pt x="352" y="2054"/>
                        <a:pt x="2431" y="555"/>
                        <a:pt x="6074" y="0"/>
                      </a:cubicBezTo>
                      <a:cubicBezTo>
                        <a:pt x="141916" y="23477"/>
                        <a:pt x="385077" y="11993"/>
                        <a:pt x="493894" y="0"/>
                      </a:cubicBezTo>
                      <a:cubicBezTo>
                        <a:pt x="602711" y="-11993"/>
                        <a:pt x="793366" y="23139"/>
                        <a:pt x="962584" y="0"/>
                      </a:cubicBezTo>
                      <a:cubicBezTo>
                        <a:pt x="966521" y="-163"/>
                        <a:pt x="968849" y="2867"/>
                        <a:pt x="968658" y="6074"/>
                      </a:cubicBezTo>
                      <a:cubicBezTo>
                        <a:pt x="969259" y="31334"/>
                        <a:pt x="970774" y="75197"/>
                        <a:pt x="968658" y="117830"/>
                      </a:cubicBezTo>
                      <a:cubicBezTo>
                        <a:pt x="968256" y="121129"/>
                        <a:pt x="965666" y="124068"/>
                        <a:pt x="962584" y="123904"/>
                      </a:cubicBezTo>
                      <a:cubicBezTo>
                        <a:pt x="808315" y="134252"/>
                        <a:pt x="638291" y="127241"/>
                        <a:pt x="465199" y="123904"/>
                      </a:cubicBezTo>
                      <a:cubicBezTo>
                        <a:pt x="292108" y="120567"/>
                        <a:pt x="180128" y="139354"/>
                        <a:pt x="6074" y="123904"/>
                      </a:cubicBezTo>
                      <a:cubicBezTo>
                        <a:pt x="2588" y="124430"/>
                        <a:pt x="-802" y="121104"/>
                        <a:pt x="0" y="117830"/>
                      </a:cubicBezTo>
                      <a:cubicBezTo>
                        <a:pt x="3768" y="70301"/>
                        <a:pt x="4070" y="32202"/>
                        <a:pt x="0" y="6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666666"/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prstGeom prst="roundRect">
                          <a:avLst>
                            <a:gd name="adj" fmla="val 4902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1" name="Search Icon" descr="Magnifying glass">
                  <a:extLst>
                    <a:ext uri="{FF2B5EF4-FFF2-40B4-BE49-F238E27FC236}">
                      <a16:creationId xmlns:a16="http://schemas.microsoft.com/office/drawing/2014/main" id="{9FB0CF22-4214-445B-8FD6-BEE886960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7979" y="3780953"/>
                  <a:ext cx="76572" cy="76572"/>
                </a:xfrm>
                <a:prstGeom prst="rect">
                  <a:avLst/>
                </a:prstGeom>
              </p:spPr>
            </p:pic>
            <p:sp>
              <p:nvSpPr>
                <p:cNvPr id="92" name="Search Text">
                  <a:extLst>
                    <a:ext uri="{FF2B5EF4-FFF2-40B4-BE49-F238E27FC236}">
                      <a16:creationId xmlns:a16="http://schemas.microsoft.com/office/drawing/2014/main" id="{19D3675B-AD06-428D-8F0B-328A9EC3C21B}"/>
                    </a:ext>
                  </a:extLst>
                </p:cNvPr>
                <p:cNvSpPr txBox="1"/>
                <p:nvPr/>
              </p:nvSpPr>
              <p:spPr>
                <a:xfrm>
                  <a:off x="5212327" y="3743941"/>
                  <a:ext cx="457951" cy="16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" dirty="0">
                      <a:solidFill>
                        <a:srgbClr val="7D7D7D"/>
                      </a:solidFill>
                    </a:rPr>
                    <a:t>Search…</a:t>
                  </a:r>
                </a:p>
              </p:txBody>
            </p:sp>
          </p:grpSp>
          <p:grpSp>
            <p:nvGrpSpPr>
              <p:cNvPr id="185" name="Gift Card Placeholder">
                <a:extLst>
                  <a:ext uri="{FF2B5EF4-FFF2-40B4-BE49-F238E27FC236}">
                    <a16:creationId xmlns:a16="http://schemas.microsoft.com/office/drawing/2014/main" id="{8A0E00E0-8971-4292-8060-D57FB87CEAFC}"/>
                  </a:ext>
                </a:extLst>
              </p:cNvPr>
              <p:cNvGrpSpPr/>
              <p:nvPr/>
            </p:nvGrpSpPr>
            <p:grpSpPr>
              <a:xfrm>
                <a:off x="9508467" y="3716774"/>
                <a:ext cx="313573" cy="220318"/>
                <a:chOff x="9508467" y="3716774"/>
                <a:chExt cx="313573" cy="220318"/>
              </a:xfrm>
            </p:grpSpPr>
            <p:grpSp>
              <p:nvGrpSpPr>
                <p:cNvPr id="314" name="Gift Card Icon Placeholder">
                  <a:extLst>
                    <a:ext uri="{FF2B5EF4-FFF2-40B4-BE49-F238E27FC236}">
                      <a16:creationId xmlns:a16="http://schemas.microsoft.com/office/drawing/2014/main" id="{A4A08438-935B-430A-AE33-686222C63E5F}"/>
                    </a:ext>
                  </a:extLst>
                </p:cNvPr>
                <p:cNvGrpSpPr/>
                <p:nvPr/>
              </p:nvGrpSpPr>
              <p:grpSpPr>
                <a:xfrm>
                  <a:off x="9559109" y="3716774"/>
                  <a:ext cx="199945" cy="139523"/>
                  <a:chOff x="1930203" y="1912092"/>
                  <a:chExt cx="144417" cy="141838"/>
                </a:xfrm>
              </p:grpSpPr>
              <p:sp>
                <p:nvSpPr>
                  <p:cNvPr id="315" name="Box">
                    <a:extLst>
                      <a:ext uri="{FF2B5EF4-FFF2-40B4-BE49-F238E27FC236}">
                        <a16:creationId xmlns:a16="http://schemas.microsoft.com/office/drawing/2014/main" id="{6C37AF82-CA67-45DC-A4D8-7EB6961DD11E}"/>
                      </a:ext>
                    </a:extLst>
                  </p:cNvPr>
                  <p:cNvSpPr/>
                  <p:nvPr/>
                </p:nvSpPr>
                <p:spPr>
                  <a:xfrm>
                    <a:off x="1932289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6" name="Line 2">
                    <a:extLst>
                      <a:ext uri="{FF2B5EF4-FFF2-40B4-BE49-F238E27FC236}">
                        <a16:creationId xmlns:a16="http://schemas.microsoft.com/office/drawing/2014/main" id="{8356976A-3B6B-4DB3-BC4B-920A025AC31C}"/>
                      </a:ext>
                    </a:extLst>
                  </p:cNvPr>
                  <p:cNvCxnSpPr/>
                  <p:nvPr/>
                </p:nvCxnSpPr>
                <p:spPr>
                  <a:xfrm>
                    <a:off x="193020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Line 1">
                    <a:extLst>
                      <a:ext uri="{FF2B5EF4-FFF2-40B4-BE49-F238E27FC236}">
                        <a16:creationId xmlns:a16="http://schemas.microsoft.com/office/drawing/2014/main" id="{6070CACF-6655-4719-85AA-4790A8320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0844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8" name="Gift Card Text">
                  <a:extLst>
                    <a:ext uri="{FF2B5EF4-FFF2-40B4-BE49-F238E27FC236}">
                      <a16:creationId xmlns:a16="http://schemas.microsoft.com/office/drawing/2014/main" id="{E75D728A-1538-4765-BE05-A0A367A9CD2A}"/>
                    </a:ext>
                  </a:extLst>
                </p:cNvPr>
                <p:cNvSpPr txBox="1"/>
                <p:nvPr/>
              </p:nvSpPr>
              <p:spPr>
                <a:xfrm>
                  <a:off x="9508467" y="3885223"/>
                  <a:ext cx="313573" cy="518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BUY GIFT CARD</a:t>
                  </a:r>
                </a:p>
              </p:txBody>
            </p:sp>
          </p:grpSp>
          <p:grpSp>
            <p:nvGrpSpPr>
              <p:cNvPr id="180" name="Redeem Placeholder">
                <a:extLst>
                  <a:ext uri="{FF2B5EF4-FFF2-40B4-BE49-F238E27FC236}">
                    <a16:creationId xmlns:a16="http://schemas.microsoft.com/office/drawing/2014/main" id="{BFC2026D-48A8-460A-957C-6B46395C77F4}"/>
                  </a:ext>
                </a:extLst>
              </p:cNvPr>
              <p:cNvGrpSpPr/>
              <p:nvPr/>
            </p:nvGrpSpPr>
            <p:grpSpPr>
              <a:xfrm>
                <a:off x="9947500" y="3716774"/>
                <a:ext cx="313573" cy="218960"/>
                <a:chOff x="9947500" y="3716774"/>
                <a:chExt cx="313573" cy="218960"/>
              </a:xfrm>
            </p:grpSpPr>
            <p:grpSp>
              <p:nvGrpSpPr>
                <p:cNvPr id="319" name="Redeem Icon Placeholder">
                  <a:extLst>
                    <a:ext uri="{FF2B5EF4-FFF2-40B4-BE49-F238E27FC236}">
                      <a16:creationId xmlns:a16="http://schemas.microsoft.com/office/drawing/2014/main" id="{C5AFA4DF-BD3E-4AB3-9A4B-E6C85E312C9B}"/>
                    </a:ext>
                  </a:extLst>
                </p:cNvPr>
                <p:cNvGrpSpPr/>
                <p:nvPr/>
              </p:nvGrpSpPr>
              <p:grpSpPr>
                <a:xfrm>
                  <a:off x="9998528" y="3716774"/>
                  <a:ext cx="199949" cy="139523"/>
                  <a:chOff x="1950533" y="1912092"/>
                  <a:chExt cx="144420" cy="141838"/>
                </a:xfrm>
              </p:grpSpPr>
              <p:sp>
                <p:nvSpPr>
                  <p:cNvPr id="320" name="Box">
                    <a:extLst>
                      <a:ext uri="{FF2B5EF4-FFF2-40B4-BE49-F238E27FC236}">
                        <a16:creationId xmlns:a16="http://schemas.microsoft.com/office/drawing/2014/main" id="{1363E057-D178-4E99-BBB5-93A9169CA977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1" name="Line 2">
                    <a:extLst>
                      <a:ext uri="{FF2B5EF4-FFF2-40B4-BE49-F238E27FC236}">
                        <a16:creationId xmlns:a16="http://schemas.microsoft.com/office/drawing/2014/main" id="{C46FA87D-1454-494F-933E-9815F11593DC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Line 1">
                    <a:extLst>
                      <a:ext uri="{FF2B5EF4-FFF2-40B4-BE49-F238E27FC236}">
                        <a16:creationId xmlns:a16="http://schemas.microsoft.com/office/drawing/2014/main" id="{D20BA705-8DEA-4F9F-B31F-AF9D4FCA0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3" name="Redeem Code Text">
                  <a:extLst>
                    <a:ext uri="{FF2B5EF4-FFF2-40B4-BE49-F238E27FC236}">
                      <a16:creationId xmlns:a16="http://schemas.microsoft.com/office/drawing/2014/main" id="{6205EFCA-A23F-48B0-B722-B11BD74C2F80}"/>
                    </a:ext>
                  </a:extLst>
                </p:cNvPr>
                <p:cNvSpPr txBox="1"/>
                <p:nvPr/>
              </p:nvSpPr>
              <p:spPr>
                <a:xfrm>
                  <a:off x="9947500" y="3884181"/>
                  <a:ext cx="313573" cy="51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REDEEM CODE</a:t>
                  </a:r>
                </a:p>
              </p:txBody>
            </p:sp>
          </p:grpSp>
        </p:grp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502264" y="2493396"/>
              <a:ext cx="53259" cy="3757867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5666819" y="1099658"/>
              <a:ext cx="4453647" cy="6316453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0" name="Mobile Device Outline" descr="A mockup of mobile interface on a phone.">
            <a:extLst>
              <a:ext uri="{FF2B5EF4-FFF2-40B4-BE49-F238E27FC236}">
                <a16:creationId xmlns:a16="http://schemas.microsoft.com/office/drawing/2014/main" id="{C3B8FC29-AC1D-4BA1-BD25-E531CF6C9787}"/>
              </a:ext>
            </a:extLst>
          </p:cNvPr>
          <p:cNvGrpSpPr/>
          <p:nvPr/>
        </p:nvGrpSpPr>
        <p:grpSpPr>
          <a:xfrm>
            <a:off x="1357224" y="2005431"/>
            <a:ext cx="2449955" cy="4490624"/>
            <a:chOff x="1357224" y="2005431"/>
            <a:chExt cx="2449955" cy="4490624"/>
          </a:xfrm>
        </p:grpSpPr>
        <p:grpSp>
          <p:nvGrpSpPr>
            <p:cNvPr id="138" name="Shopping Item 2">
              <a:extLst>
                <a:ext uri="{FF2B5EF4-FFF2-40B4-BE49-F238E27FC236}">
                  <a16:creationId xmlns:a16="http://schemas.microsoft.com/office/drawing/2014/main" id="{4304B016-4EC4-44EA-9122-B34B45265CB6}"/>
                </a:ext>
              </a:extLst>
            </p:cNvPr>
            <p:cNvGrpSpPr/>
            <p:nvPr/>
          </p:nvGrpSpPr>
          <p:grpSpPr>
            <a:xfrm>
              <a:off x="2652047" y="4448435"/>
              <a:ext cx="761896" cy="1504448"/>
              <a:chOff x="2652047" y="4448435"/>
              <a:chExt cx="761896" cy="1504448"/>
            </a:xfrm>
          </p:grpSpPr>
          <p:sp>
            <p:nvSpPr>
              <p:cNvPr id="112" name="Text Placeholder">
                <a:extLst>
                  <a:ext uri="{FF2B5EF4-FFF2-40B4-BE49-F238E27FC236}">
                    <a16:creationId xmlns:a16="http://schemas.microsoft.com/office/drawing/2014/main" id="{5EEBB435-5F68-4EAB-9B05-0AEBF335BEC0}"/>
                  </a:ext>
                </a:extLst>
              </p:cNvPr>
              <p:cNvSpPr txBox="1"/>
              <p:nvPr/>
            </p:nvSpPr>
            <p:spPr>
              <a:xfrm>
                <a:off x="2664399" y="5769277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13" name="Tall Photo Placeholder">
                <a:extLst>
                  <a:ext uri="{FF2B5EF4-FFF2-40B4-BE49-F238E27FC236}">
                    <a16:creationId xmlns:a16="http://schemas.microsoft.com/office/drawing/2014/main" id="{BE20C875-9430-4EEF-9FD0-B4A73E50F80F}"/>
                  </a:ext>
                </a:extLst>
              </p:cNvPr>
              <p:cNvGrpSpPr/>
              <p:nvPr/>
            </p:nvGrpSpPr>
            <p:grpSpPr>
              <a:xfrm>
                <a:off x="2652047" y="4448435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15" name="Image Placeholder">
                  <a:extLst>
                    <a:ext uri="{FF2B5EF4-FFF2-40B4-BE49-F238E27FC236}">
                      <a16:creationId xmlns:a16="http://schemas.microsoft.com/office/drawing/2014/main" id="{A1837A06-5AC6-4377-B69F-35E046536069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Person Icon" descr="User">
                  <a:extLst>
                    <a:ext uri="{FF2B5EF4-FFF2-40B4-BE49-F238E27FC236}">
                      <a16:creationId xmlns:a16="http://schemas.microsoft.com/office/drawing/2014/main" id="{BE88BEF1-F055-4FEE-BDD7-B63947DB9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4" name="Highlighted Text">
                <a:extLst>
                  <a:ext uri="{FF2B5EF4-FFF2-40B4-BE49-F238E27FC236}">
                    <a16:creationId xmlns:a16="http://schemas.microsoft.com/office/drawing/2014/main" id="{F3D97E8E-1812-404C-898F-C8C87C2BDA27}"/>
                  </a:ext>
                </a:extLst>
              </p:cNvPr>
              <p:cNvSpPr txBox="1"/>
              <p:nvPr/>
            </p:nvSpPr>
            <p:spPr>
              <a:xfrm>
                <a:off x="2652047" y="5655472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41" name="Shopping Item 1">
              <a:extLst>
                <a:ext uri="{FF2B5EF4-FFF2-40B4-BE49-F238E27FC236}">
                  <a16:creationId xmlns:a16="http://schemas.microsoft.com/office/drawing/2014/main" id="{4C7C74BB-A7FD-4A98-ACC5-4075D44D2C3E}"/>
                </a:ext>
              </a:extLst>
            </p:cNvPr>
            <p:cNvGrpSpPr/>
            <p:nvPr/>
          </p:nvGrpSpPr>
          <p:grpSpPr>
            <a:xfrm>
              <a:off x="1754945" y="4466233"/>
              <a:ext cx="761896" cy="1504448"/>
              <a:chOff x="1754945" y="4466233"/>
              <a:chExt cx="761896" cy="1504448"/>
            </a:xfrm>
          </p:grpSpPr>
          <p:sp>
            <p:nvSpPr>
              <p:cNvPr id="101" name="Text Placeholder">
                <a:extLst>
                  <a:ext uri="{FF2B5EF4-FFF2-40B4-BE49-F238E27FC236}">
                    <a16:creationId xmlns:a16="http://schemas.microsoft.com/office/drawing/2014/main" id="{347F1DA8-E231-445B-87CB-961351CB1E3B}"/>
                  </a:ext>
                </a:extLst>
              </p:cNvPr>
              <p:cNvSpPr txBox="1"/>
              <p:nvPr/>
            </p:nvSpPr>
            <p:spPr>
              <a:xfrm>
                <a:off x="1767297" y="5787075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07" name="Tall Photo Placeholder">
                <a:extLst>
                  <a:ext uri="{FF2B5EF4-FFF2-40B4-BE49-F238E27FC236}">
                    <a16:creationId xmlns:a16="http://schemas.microsoft.com/office/drawing/2014/main" id="{8A9F7A36-E6DD-4A0E-812A-8123820A0B14}"/>
                  </a:ext>
                </a:extLst>
              </p:cNvPr>
              <p:cNvGrpSpPr/>
              <p:nvPr/>
            </p:nvGrpSpPr>
            <p:grpSpPr>
              <a:xfrm>
                <a:off x="1754945" y="4466233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08" name="Image Placeholder">
                  <a:extLst>
                    <a:ext uri="{FF2B5EF4-FFF2-40B4-BE49-F238E27FC236}">
                      <a16:creationId xmlns:a16="http://schemas.microsoft.com/office/drawing/2014/main" id="{EF545625-7E5C-4BC3-BE65-42EFC6863F8E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Person Icon" descr="User">
                  <a:extLst>
                    <a:ext uri="{FF2B5EF4-FFF2-40B4-BE49-F238E27FC236}">
                      <a16:creationId xmlns:a16="http://schemas.microsoft.com/office/drawing/2014/main" id="{222574D0-1A8C-4220-80CC-2E536969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0" name="Highlighted Text">
                <a:extLst>
                  <a:ext uri="{FF2B5EF4-FFF2-40B4-BE49-F238E27FC236}">
                    <a16:creationId xmlns:a16="http://schemas.microsoft.com/office/drawing/2014/main" id="{B0E023B8-F0FC-482F-8A27-F0C47DD5A94F}"/>
                  </a:ext>
                </a:extLst>
              </p:cNvPr>
              <p:cNvSpPr txBox="1"/>
              <p:nvPr/>
            </p:nvSpPr>
            <p:spPr>
              <a:xfrm>
                <a:off x="1754945" y="5673270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131" name="Quick Look Button">
                <a:extLst>
                  <a:ext uri="{FF2B5EF4-FFF2-40B4-BE49-F238E27FC236}">
                    <a16:creationId xmlns:a16="http://schemas.microsoft.com/office/drawing/2014/main" id="{E3E525C7-21D7-4EAB-A3DB-5042463A816A}"/>
                  </a:ext>
                </a:extLst>
              </p:cNvPr>
              <p:cNvGrpSpPr/>
              <p:nvPr/>
            </p:nvGrpSpPr>
            <p:grpSpPr>
              <a:xfrm>
                <a:off x="1848751" y="5187350"/>
                <a:ext cx="616878" cy="160183"/>
                <a:chOff x="1848751" y="5187350"/>
                <a:chExt cx="616878" cy="160183"/>
              </a:xfrm>
            </p:grpSpPr>
            <p:sp>
              <p:nvSpPr>
                <p:cNvPr id="118" name="Quick Look Placeholder">
                  <a:extLst>
                    <a:ext uri="{FF2B5EF4-FFF2-40B4-BE49-F238E27FC236}">
                      <a16:creationId xmlns:a16="http://schemas.microsoft.com/office/drawing/2014/main" id="{4F5AECD8-AFB1-4905-9D2B-5CEA9723426C}"/>
                    </a:ext>
                  </a:extLst>
                </p:cNvPr>
                <p:cNvSpPr/>
                <p:nvPr/>
              </p:nvSpPr>
              <p:spPr>
                <a:xfrm>
                  <a:off x="1848751" y="5187350"/>
                  <a:ext cx="616878" cy="160183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7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Quick Look</a:t>
                  </a:r>
                </a:p>
              </p:txBody>
            </p:sp>
            <p:grpSp>
              <p:nvGrpSpPr>
                <p:cNvPr id="119" name="Arrow Icon">
                  <a:extLst>
                    <a:ext uri="{FF2B5EF4-FFF2-40B4-BE49-F238E27FC236}">
                      <a16:creationId xmlns:a16="http://schemas.microsoft.com/office/drawing/2014/main" id="{C54B9DB7-2B7C-46F7-8DE3-A0FA739FE06C}"/>
                    </a:ext>
                  </a:extLst>
                </p:cNvPr>
                <p:cNvGrpSpPr/>
                <p:nvPr/>
              </p:nvGrpSpPr>
              <p:grpSpPr>
                <a:xfrm rot="13229624">
                  <a:off x="2352405" y="5240676"/>
                  <a:ext cx="52637" cy="52635"/>
                  <a:chOff x="1403371" y="3116765"/>
                  <a:chExt cx="182879" cy="191528"/>
                </a:xfrm>
              </p:grpSpPr>
              <p:cxnSp>
                <p:nvCxnSpPr>
                  <p:cNvPr id="120" name="Line 2">
                    <a:extLst>
                      <a:ext uri="{FF2B5EF4-FFF2-40B4-BE49-F238E27FC236}">
                        <a16:creationId xmlns:a16="http://schemas.microsoft.com/office/drawing/2014/main" id="{EC37F16C-DC21-4519-A5A0-ABE1B150A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76520" y="3198562"/>
                    <a:ext cx="109730" cy="109731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Line 1">
                    <a:extLst>
                      <a:ext uri="{FF2B5EF4-FFF2-40B4-BE49-F238E27FC236}">
                        <a16:creationId xmlns:a16="http://schemas.microsoft.com/office/drawing/2014/main" id="{72FC9CD6-D231-4390-86F0-CA73030DB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03371" y="3116765"/>
                    <a:ext cx="109728" cy="109728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7" name="Mobile Header Text">
              <a:extLst>
                <a:ext uri="{FF2B5EF4-FFF2-40B4-BE49-F238E27FC236}">
                  <a16:creationId xmlns:a16="http://schemas.microsoft.com/office/drawing/2014/main" id="{FA9C013F-D60E-4745-900B-456BCC75A000}"/>
                </a:ext>
              </a:extLst>
            </p:cNvPr>
            <p:cNvGrpSpPr/>
            <p:nvPr/>
          </p:nvGrpSpPr>
          <p:grpSpPr>
            <a:xfrm>
              <a:off x="1599744" y="3813799"/>
              <a:ext cx="1876013" cy="529869"/>
              <a:chOff x="1599744" y="3813799"/>
              <a:chExt cx="1876013" cy="529869"/>
            </a:xfrm>
          </p:grpSpPr>
          <p:grpSp>
            <p:nvGrpSpPr>
              <p:cNvPr id="129" name="Sort Text">
                <a:extLst>
                  <a:ext uri="{FF2B5EF4-FFF2-40B4-BE49-F238E27FC236}">
                    <a16:creationId xmlns:a16="http://schemas.microsoft.com/office/drawing/2014/main" id="{A1B59891-58F3-4289-92C8-1B04A0519080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170" name="Sort Dropdown">
                  <a:extLst>
                    <a:ext uri="{FF2B5EF4-FFF2-40B4-BE49-F238E27FC236}">
                      <a16:creationId xmlns:a16="http://schemas.microsoft.com/office/drawing/2014/main" id="{DEC8ED28-D8A3-4F26-A9CC-9C8B095ACDFD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171" name="Line 2">
                    <a:extLst>
                      <a:ext uri="{FF2B5EF4-FFF2-40B4-BE49-F238E27FC236}">
                        <a16:creationId xmlns:a16="http://schemas.microsoft.com/office/drawing/2014/main" id="{38CF9925-50BF-48E3-BE43-88C858168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Line 1">
                    <a:extLst>
                      <a:ext uri="{FF2B5EF4-FFF2-40B4-BE49-F238E27FC236}">
                        <a16:creationId xmlns:a16="http://schemas.microsoft.com/office/drawing/2014/main" id="{FF4E85EF-0C65-49CF-9F41-C6FD026364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Sort by Newest Text">
                  <a:extLst>
                    <a:ext uri="{FF2B5EF4-FFF2-40B4-BE49-F238E27FC236}">
                      <a16:creationId xmlns:a16="http://schemas.microsoft.com/office/drawing/2014/main" id="{4448D3FB-7CDD-45A0-BC14-ABFA0A687781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173" name="Clear Filters Text">
                <a:extLst>
                  <a:ext uri="{FF2B5EF4-FFF2-40B4-BE49-F238E27FC236}">
                    <a16:creationId xmlns:a16="http://schemas.microsoft.com/office/drawing/2014/main" id="{6916F0C9-A208-47BF-972D-86058FED2103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178" name="Website Subtitle">
                <a:extLst>
                  <a:ext uri="{FF2B5EF4-FFF2-40B4-BE49-F238E27FC236}">
                    <a16:creationId xmlns:a16="http://schemas.microsoft.com/office/drawing/2014/main" id="{C04D812C-E437-4133-86D8-1A5BA85A3946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1-50 of 844 results</a:t>
                </a:r>
              </a:p>
            </p:txBody>
          </p:sp>
          <p:sp>
            <p:nvSpPr>
              <p:cNvPr id="177" name="Website Title">
                <a:extLst>
                  <a:ext uri="{FF2B5EF4-FFF2-40B4-BE49-F238E27FC236}">
                    <a16:creationId xmlns:a16="http://schemas.microsoft.com/office/drawing/2014/main" id="{B6EF587D-7D60-48A8-B2D1-57EC2CCEA31F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56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Contoso Products</a:t>
                </a:r>
              </a:p>
            </p:txBody>
          </p:sp>
        </p:grpSp>
        <p:grpSp>
          <p:nvGrpSpPr>
            <p:cNvPr id="39" name="Filter Option">
              <a:extLst>
                <a:ext uri="{FF2B5EF4-FFF2-40B4-BE49-F238E27FC236}">
                  <a16:creationId xmlns:a16="http://schemas.microsoft.com/office/drawing/2014/main" id="{4CC5A0FA-47F4-4968-8045-42BC5EC38658}"/>
                </a:ext>
              </a:extLst>
            </p:cNvPr>
            <p:cNvGrpSpPr/>
            <p:nvPr/>
          </p:nvGrpSpPr>
          <p:grpSpPr>
            <a:xfrm>
              <a:off x="1591166" y="3593904"/>
              <a:ext cx="676776" cy="229747"/>
              <a:chOff x="1158499" y="3029184"/>
              <a:chExt cx="767676" cy="260605"/>
            </a:xfrm>
          </p:grpSpPr>
          <p:sp>
            <p:nvSpPr>
              <p:cNvPr id="161" name="Filter Option Text and Box">
                <a:extLst>
                  <a:ext uri="{FF2B5EF4-FFF2-40B4-BE49-F238E27FC236}">
                    <a16:creationId xmlns:a16="http://schemas.microsoft.com/office/drawing/2014/main" id="{BC3384CA-9CB9-45E0-8BDD-5D8EB36DFD1D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162" name="Delete Icon">
                <a:extLst>
                  <a:ext uri="{FF2B5EF4-FFF2-40B4-BE49-F238E27FC236}">
                    <a16:creationId xmlns:a16="http://schemas.microsoft.com/office/drawing/2014/main" id="{4B7C5A56-E24F-4B2F-B7EF-74181D2F904C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Filters Dropdown">
              <a:extLst>
                <a:ext uri="{FF2B5EF4-FFF2-40B4-BE49-F238E27FC236}">
                  <a16:creationId xmlns:a16="http://schemas.microsoft.com/office/drawing/2014/main" id="{2FE04AC0-AD75-4810-A53A-BF59DE0D6677}"/>
                </a:ext>
              </a:extLst>
            </p:cNvPr>
            <p:cNvGrpSpPr/>
            <p:nvPr/>
          </p:nvGrpSpPr>
          <p:grpSpPr>
            <a:xfrm>
              <a:off x="1593140" y="3277720"/>
              <a:ext cx="1267698" cy="249421"/>
              <a:chOff x="1593140" y="3277720"/>
              <a:chExt cx="1267698" cy="249421"/>
            </a:xfrm>
          </p:grpSpPr>
          <p:sp>
            <p:nvSpPr>
              <p:cNvPr id="164" name="Filter Placeholder Box">
                <a:extLst>
                  <a:ext uri="{FF2B5EF4-FFF2-40B4-BE49-F238E27FC236}">
                    <a16:creationId xmlns:a16="http://schemas.microsoft.com/office/drawing/2014/main" id="{806A9231-FB5E-4E94-8017-FF616C0614F9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165" name="Dropdown Icon">
                <a:extLst>
                  <a:ext uri="{FF2B5EF4-FFF2-40B4-BE49-F238E27FC236}">
                    <a16:creationId xmlns:a16="http://schemas.microsoft.com/office/drawing/2014/main" id="{A0E197FD-260E-4CA3-9AAF-98A27CAA6C69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166" name="Line 2">
                  <a:extLst>
                    <a:ext uri="{FF2B5EF4-FFF2-40B4-BE49-F238E27FC236}">
                      <a16:creationId xmlns:a16="http://schemas.microsoft.com/office/drawing/2014/main" id="{64474C29-4A40-47CB-8171-8B6EBFA6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Line 1">
                  <a:extLst>
                    <a:ext uri="{FF2B5EF4-FFF2-40B4-BE49-F238E27FC236}">
                      <a16:creationId xmlns:a16="http://schemas.microsoft.com/office/drawing/2014/main" id="{75581E8A-349B-4F1F-9D66-9E644E910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Xbox Logo">
              <a:extLst>
                <a:ext uri="{FF2B5EF4-FFF2-40B4-BE49-F238E27FC236}">
                  <a16:creationId xmlns:a16="http://schemas.microsoft.com/office/drawing/2014/main" id="{599AE37F-0A92-495D-B7A5-F333F35767E9}"/>
                </a:ext>
              </a:extLst>
            </p:cNvPr>
            <p:cNvGrpSpPr/>
            <p:nvPr/>
          </p:nvGrpSpPr>
          <p:grpSpPr>
            <a:xfrm>
              <a:off x="1596170" y="3106415"/>
              <a:ext cx="449309" cy="85793"/>
              <a:chOff x="1596170" y="3106415"/>
              <a:chExt cx="449309" cy="85793"/>
            </a:xfrm>
          </p:grpSpPr>
          <p:grpSp>
            <p:nvGrpSpPr>
              <p:cNvPr id="174" name="Xbox Dropdown Icon">
                <a:extLst>
                  <a:ext uri="{FF2B5EF4-FFF2-40B4-BE49-F238E27FC236}">
                    <a16:creationId xmlns:a16="http://schemas.microsoft.com/office/drawing/2014/main" id="{AFE1782F-115A-4208-AEDC-407A024AC295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175" name="Line 2">
                  <a:extLst>
                    <a:ext uri="{FF2B5EF4-FFF2-40B4-BE49-F238E27FC236}">
                      <a16:creationId xmlns:a16="http://schemas.microsoft.com/office/drawing/2014/main" id="{AC8E8B4D-9772-4145-8C89-C36B247D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Line 1">
                  <a:extLst>
                    <a:ext uri="{FF2B5EF4-FFF2-40B4-BE49-F238E27FC236}">
                      <a16:creationId xmlns:a16="http://schemas.microsoft.com/office/drawing/2014/main" id="{3962BA42-83A3-4EB4-AD9B-9EB2C978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Xbox Text Placeholder">
                <a:extLst>
                  <a:ext uri="{FF2B5EF4-FFF2-40B4-BE49-F238E27FC236}">
                    <a16:creationId xmlns:a16="http://schemas.microsoft.com/office/drawing/2014/main" id="{5EC78322-CFB8-4ACE-8E59-8B0FA39284A3}"/>
                  </a:ext>
                </a:extLst>
              </p:cNvPr>
              <p:cNvSpPr txBox="1"/>
              <p:nvPr/>
            </p:nvSpPr>
            <p:spPr>
              <a:xfrm>
                <a:off x="1596170" y="3106415"/>
                <a:ext cx="348033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156" name="Mobile Site Header">
              <a:extLst>
                <a:ext uri="{FF2B5EF4-FFF2-40B4-BE49-F238E27FC236}">
                  <a16:creationId xmlns:a16="http://schemas.microsoft.com/office/drawing/2014/main" id="{7DFD9F81-105B-4693-8BAA-FB786F8D8AC5}"/>
                </a:ext>
              </a:extLst>
            </p:cNvPr>
            <p:cNvGrpSpPr/>
            <p:nvPr/>
          </p:nvGrpSpPr>
          <p:grpSpPr>
            <a:xfrm>
              <a:off x="1469622" y="2841972"/>
              <a:ext cx="2231136" cy="213666"/>
              <a:chOff x="1469622" y="2841972"/>
              <a:chExt cx="2231136" cy="213666"/>
            </a:xfrm>
          </p:grpSpPr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A5740E0B-0C9D-47BD-9D67-4F6BD6341397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Add New Profile Picture">
                <a:extLst>
                  <a:ext uri="{FF2B5EF4-FFF2-40B4-BE49-F238E27FC236}">
                    <a16:creationId xmlns:a16="http://schemas.microsoft.com/office/drawing/2014/main" id="{9436BD26-84B5-477B-9285-EAC0AE1775C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191" name="Add New Profile Picture">
                  <a:extLst>
                    <a:ext uri="{FF2B5EF4-FFF2-40B4-BE49-F238E27FC236}">
                      <a16:creationId xmlns:a16="http://schemas.microsoft.com/office/drawing/2014/main" id="{58684860-5832-4B81-880D-9FEE9C53FEAD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192" name="Person Icon" descr="User">
                    <a:extLst>
                      <a:ext uri="{FF2B5EF4-FFF2-40B4-BE49-F238E27FC236}">
                        <a16:creationId xmlns:a16="http://schemas.microsoft.com/office/drawing/2014/main" id="{81948A47-00A0-4260-B9B9-314623821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3" name="Add Button">
                    <a:extLst>
                      <a:ext uri="{FF2B5EF4-FFF2-40B4-BE49-F238E27FC236}">
                        <a16:creationId xmlns:a16="http://schemas.microsoft.com/office/drawing/2014/main" id="{0BA21006-18D5-403F-81A3-C0BCDAFA18CE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0" name="Circle">
                  <a:extLst>
                    <a:ext uri="{FF2B5EF4-FFF2-40B4-BE49-F238E27FC236}">
                      <a16:creationId xmlns:a16="http://schemas.microsoft.com/office/drawing/2014/main" id="{57E6A5ED-F857-466A-995E-7B5D7535C6AA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Microsoft Logo">
                <a:extLst>
                  <a:ext uri="{FF2B5EF4-FFF2-40B4-BE49-F238E27FC236}">
                    <a16:creationId xmlns:a16="http://schemas.microsoft.com/office/drawing/2014/main" id="{3FD6D8C8-B162-4E23-BB98-F65A95C7D443}"/>
                  </a:ext>
                </a:extLst>
              </p:cNvPr>
              <p:cNvGrpSpPr/>
              <p:nvPr/>
            </p:nvGrpSpPr>
            <p:grpSpPr>
              <a:xfrm>
                <a:off x="2283117" y="2841972"/>
                <a:ext cx="657794" cy="134819"/>
                <a:chOff x="2283117" y="2841972"/>
                <a:chExt cx="657794" cy="134819"/>
              </a:xfrm>
            </p:grpSpPr>
            <p:grpSp>
              <p:nvGrpSpPr>
                <p:cNvPr id="198" name="Microsoft Logo Placeholder">
                  <a:extLst>
                    <a:ext uri="{FF2B5EF4-FFF2-40B4-BE49-F238E27FC236}">
                      <a16:creationId xmlns:a16="http://schemas.microsoft.com/office/drawing/2014/main" id="{60339686-646A-4FB0-AEC3-E157431C5588}"/>
                    </a:ext>
                  </a:extLst>
                </p:cNvPr>
                <p:cNvGrpSpPr/>
                <p:nvPr/>
              </p:nvGrpSpPr>
              <p:grpSpPr>
                <a:xfrm>
                  <a:off x="2283117" y="2848236"/>
                  <a:ext cx="127319" cy="125043"/>
                  <a:chOff x="1950533" y="1912092"/>
                  <a:chExt cx="144420" cy="141838"/>
                </a:xfrm>
              </p:grpSpPr>
              <p:sp>
                <p:nvSpPr>
                  <p:cNvPr id="194" name="Square">
                    <a:extLst>
                      <a:ext uri="{FF2B5EF4-FFF2-40B4-BE49-F238E27FC236}">
                        <a16:creationId xmlns:a16="http://schemas.microsoft.com/office/drawing/2014/main" id="{7B3C90CB-CA5D-453A-A3B7-98260B84C393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Line 2">
                    <a:extLst>
                      <a:ext uri="{FF2B5EF4-FFF2-40B4-BE49-F238E27FC236}">
                        <a16:creationId xmlns:a16="http://schemas.microsoft.com/office/drawing/2014/main" id="{006BA059-EFB9-4886-9C2F-B4B0EC6686FD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Line 1">
                    <a:extLst>
                      <a:ext uri="{FF2B5EF4-FFF2-40B4-BE49-F238E27FC236}">
                        <a16:creationId xmlns:a16="http://schemas.microsoft.com/office/drawing/2014/main" id="{4A7DB76C-CB49-448B-92DF-2AACF15AB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Microsoft Text">
                  <a:extLst>
                    <a:ext uri="{FF2B5EF4-FFF2-40B4-BE49-F238E27FC236}">
                      <a16:creationId xmlns:a16="http://schemas.microsoft.com/office/drawing/2014/main" id="{367523E8-BD65-4A44-9395-6D43D4719576}"/>
                    </a:ext>
                  </a:extLst>
                </p:cNvPr>
                <p:cNvSpPr txBox="1"/>
                <p:nvPr/>
              </p:nvSpPr>
              <p:spPr>
                <a:xfrm>
                  <a:off x="2440343" y="2841972"/>
                  <a:ext cx="500568" cy="1348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85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Contoso</a:t>
                  </a:r>
                </a:p>
              </p:txBody>
            </p:sp>
          </p:grpSp>
          <p:grpSp>
            <p:nvGrpSpPr>
              <p:cNvPr id="200" name="Menu Button">
                <a:extLst>
                  <a:ext uri="{FF2B5EF4-FFF2-40B4-BE49-F238E27FC236}">
                    <a16:creationId xmlns:a16="http://schemas.microsoft.com/office/drawing/2014/main" id="{D32DC159-1BE0-410A-B06F-B7F3121D1A72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203" name="Rectangle 3">
                  <a:extLst>
                    <a:ext uri="{FF2B5EF4-FFF2-40B4-BE49-F238E27FC236}">
                      <a16:creationId xmlns:a16="http://schemas.microsoft.com/office/drawing/2014/main" id="{A54B59A0-E9F6-4CD7-9B08-1D767904699D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">
                  <a:extLst>
                    <a:ext uri="{FF2B5EF4-FFF2-40B4-BE49-F238E27FC236}">
                      <a16:creationId xmlns:a16="http://schemas.microsoft.com/office/drawing/2014/main" id="{79D92377-C101-4AD4-9CC1-EA6E79B780C3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1">
                  <a:extLst>
                    <a:ext uri="{FF2B5EF4-FFF2-40B4-BE49-F238E27FC236}">
                      <a16:creationId xmlns:a16="http://schemas.microsoft.com/office/drawing/2014/main" id="{8AB4E919-F589-4E44-B548-4F9F17AFA88D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Search Icon">
                <a:extLst>
                  <a:ext uri="{FF2B5EF4-FFF2-40B4-BE49-F238E27FC236}">
                    <a16:creationId xmlns:a16="http://schemas.microsoft.com/office/drawing/2014/main" id="{A02735D6-273B-4B3B-BE68-68EC77110960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204" name="Circle">
                  <a:extLst>
                    <a:ext uri="{FF2B5EF4-FFF2-40B4-BE49-F238E27FC236}">
                      <a16:creationId xmlns:a16="http://schemas.microsoft.com/office/drawing/2014/main" id="{F508779B-CEF6-4C74-9963-2CC1B42B487C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Line">
                  <a:extLst>
                    <a:ext uri="{FF2B5EF4-FFF2-40B4-BE49-F238E27FC236}">
                      <a16:creationId xmlns:a16="http://schemas.microsoft.com/office/drawing/2014/main" id="{E12CAF77-9DB9-479E-8E69-36595E595636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Cart Icon" descr="Shopping cart">
                <a:extLst>
                  <a:ext uri="{FF2B5EF4-FFF2-40B4-BE49-F238E27FC236}">
                    <a16:creationId xmlns:a16="http://schemas.microsoft.com/office/drawing/2014/main" id="{BB93E62F-47DA-48A4-B2A7-89C728CC9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0883" y="2874768"/>
                <a:ext cx="97056" cy="97056"/>
              </a:xfrm>
              <a:prstGeom prst="rect">
                <a:avLst/>
              </a:prstGeom>
            </p:spPr>
          </p:pic>
        </p:grpSp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978ED70A-BCAA-40D0-8E5F-49A1186153F8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Address Bar">
              <a:extLst>
                <a:ext uri="{FF2B5EF4-FFF2-40B4-BE49-F238E27FC236}">
                  <a16:creationId xmlns:a16="http://schemas.microsoft.com/office/drawing/2014/main" id="{B635C4E4-CD8C-47D1-B33E-84E9C24527DB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19" name="Address Bar Placeholder">
                <a:extLst>
                  <a:ext uri="{FF2B5EF4-FFF2-40B4-BE49-F238E27FC236}">
                    <a16:creationId xmlns:a16="http://schemas.microsoft.com/office/drawing/2014/main" id="{6A112399-31F1-4BA7-8338-95CA1623E884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Website Text Placeholder">
                <a:extLst>
                  <a:ext uri="{FF2B5EF4-FFF2-40B4-BE49-F238E27FC236}">
                    <a16:creationId xmlns:a16="http://schemas.microsoft.com/office/drawing/2014/main" id="{F1D4E6FE-B960-4E42-BBF9-409F51D201FA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2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16" name="Refresh Graphic" descr="Refresh">
                <a:extLst>
                  <a:ext uri="{FF2B5EF4-FFF2-40B4-BE49-F238E27FC236}">
                    <a16:creationId xmlns:a16="http://schemas.microsoft.com/office/drawing/2014/main" id="{DB82A3BE-75E2-4507-B19B-754181FAA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55" name="Mobile Header">
              <a:extLst>
                <a:ext uri="{FF2B5EF4-FFF2-40B4-BE49-F238E27FC236}">
                  <a16:creationId xmlns:a16="http://schemas.microsoft.com/office/drawing/2014/main" id="{99720B41-E7BF-474F-A1F0-44C335AA4657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4" name="Wifi Graphic">
                <a:extLst>
                  <a:ext uri="{FF2B5EF4-FFF2-40B4-BE49-F238E27FC236}">
                    <a16:creationId xmlns:a16="http://schemas.microsoft.com/office/drawing/2014/main" id="{C32FA10C-68EE-4A62-A9CB-2E7F3299185D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11" name="Rectangle 4">
                  <a:extLst>
                    <a:ext uri="{FF2B5EF4-FFF2-40B4-BE49-F238E27FC236}">
                      <a16:creationId xmlns:a16="http://schemas.microsoft.com/office/drawing/2014/main" id="{BC630784-9BF2-49ED-AA6D-F8CEC7ED5C01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3">
                  <a:extLst>
                    <a:ext uri="{FF2B5EF4-FFF2-40B4-BE49-F238E27FC236}">
                      <a16:creationId xmlns:a16="http://schemas.microsoft.com/office/drawing/2014/main" id="{B84EC67C-91AF-4649-A46A-69F62E1899F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">
                  <a:extLst>
                    <a:ext uri="{FF2B5EF4-FFF2-40B4-BE49-F238E27FC236}">
                      <a16:creationId xmlns:a16="http://schemas.microsoft.com/office/drawing/2014/main" id="{1BFC8F03-E2E4-457B-8F00-7B4C66A3E84F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1">
                  <a:extLst>
                    <a:ext uri="{FF2B5EF4-FFF2-40B4-BE49-F238E27FC236}">
                      <a16:creationId xmlns:a16="http://schemas.microsoft.com/office/drawing/2014/main" id="{FC9FDA35-5A37-4CC2-914B-3BC83029043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Time">
                <a:extLst>
                  <a:ext uri="{FF2B5EF4-FFF2-40B4-BE49-F238E27FC236}">
                    <a16:creationId xmlns:a16="http://schemas.microsoft.com/office/drawing/2014/main" id="{0ED18F30-5FC6-44D6-A204-B29FCF8228CC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3" name="Battery Percentage">
                <a:extLst>
                  <a:ext uri="{FF2B5EF4-FFF2-40B4-BE49-F238E27FC236}">
                    <a16:creationId xmlns:a16="http://schemas.microsoft.com/office/drawing/2014/main" id="{7E2E8A04-E46B-49B5-B317-097E78F83071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15" name="Signal Graphic" descr="Wi Fi">
                <a:extLst>
                  <a:ext uri="{FF2B5EF4-FFF2-40B4-BE49-F238E27FC236}">
                    <a16:creationId xmlns:a16="http://schemas.microsoft.com/office/drawing/2014/main" id="{8036312C-56F1-4C1E-AA56-F6092622F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18" name="Battery Icon" descr="Empty battery">
                <a:extLst>
                  <a:ext uri="{FF2B5EF4-FFF2-40B4-BE49-F238E27FC236}">
                    <a16:creationId xmlns:a16="http://schemas.microsoft.com/office/drawing/2014/main" id="{A5551C49-EF84-465E-9BC6-CC74EF19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33" name="Mobile Placeholder">
              <a:extLst>
                <a:ext uri="{FF2B5EF4-FFF2-40B4-BE49-F238E27FC236}">
                  <a16:creationId xmlns:a16="http://schemas.microsoft.com/office/drawing/2014/main" id="{315A93B9-D822-4CD4-B42E-116002911697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35" name="Mobile Device Body and Screen">
                <a:extLst>
                  <a:ext uri="{FF2B5EF4-FFF2-40B4-BE49-F238E27FC236}">
                    <a16:creationId xmlns:a16="http://schemas.microsoft.com/office/drawing/2014/main" id="{4B48FC22-8ED9-49B0-8BE4-D3277C4B4606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Mobile Home Button">
                <a:extLst>
                  <a:ext uri="{FF2B5EF4-FFF2-40B4-BE49-F238E27FC236}">
                    <a16:creationId xmlns:a16="http://schemas.microsoft.com/office/drawing/2014/main" id="{B445ABBC-557D-44CE-BFFF-AAB462F3C174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">
                <a:extLst>
                  <a:ext uri="{FF2B5EF4-FFF2-40B4-BE49-F238E27FC236}">
                    <a16:creationId xmlns:a16="http://schemas.microsoft.com/office/drawing/2014/main" id="{A511AA62-61E0-4CED-8378-9AF161F143E1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937B488F-E884-4CAB-885C-A1E1A73F7687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2">
                <a:extLst>
                  <a:ext uri="{FF2B5EF4-FFF2-40B4-BE49-F238E27FC236}">
                    <a16:creationId xmlns:a16="http://schemas.microsoft.com/office/drawing/2014/main" id="{86E44024-5E46-4E3C-97C9-67EE4B61178E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AB01DBE1-EC39-4C92-8947-58AFE1F3C834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Mobile Button 3">
                <a:extLst>
                  <a:ext uri="{FF2B5EF4-FFF2-40B4-BE49-F238E27FC236}">
                    <a16:creationId xmlns:a16="http://schemas.microsoft.com/office/drawing/2014/main" id="{32BB68D3-A11C-4277-B732-399AA33A6AB7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Mobile Button 2">
                <a:extLst>
                  <a:ext uri="{FF2B5EF4-FFF2-40B4-BE49-F238E27FC236}">
                    <a16:creationId xmlns:a16="http://schemas.microsoft.com/office/drawing/2014/main" id="{B8224F22-1917-463D-B84A-8E4C095356C7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Mobile Button 1">
                <a:extLst>
                  <a:ext uri="{FF2B5EF4-FFF2-40B4-BE49-F238E27FC236}">
                    <a16:creationId xmlns:a16="http://schemas.microsoft.com/office/drawing/2014/main" id="{02E5A76E-9EF2-4C78-A01C-8D811D96825B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Mobile Device Outline">
                <a:extLst>
                  <a:ext uri="{FF2B5EF4-FFF2-40B4-BE49-F238E27FC236}">
                    <a16:creationId xmlns:a16="http://schemas.microsoft.com/office/drawing/2014/main" id="{F4E42FF0-212A-4BDD-AD01-007DC27752FE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9" name="Slide Subtitle">
            <a:extLst>
              <a:ext uri="{FF2B5EF4-FFF2-40B4-BE49-F238E27FC236}">
                <a16:creationId xmlns:a16="http://schemas.microsoft.com/office/drawing/2014/main" id="{EA4B24E6-FCC0-4C4A-A8DE-DB09BC975AF2}"/>
              </a:ext>
            </a:extLst>
          </p:cNvPr>
          <p:cNvSpPr txBox="1">
            <a:spLocks/>
          </p:cNvSpPr>
          <p:nvPr/>
        </p:nvSpPr>
        <p:spPr>
          <a:xfrm>
            <a:off x="1297414" y="1133329"/>
            <a:ext cx="10057841" cy="553998"/>
          </a:xfrm>
          <a:prstGeom prst="rect">
            <a:avLst/>
          </a:prstGeom>
        </p:spPr>
        <p:txBody>
          <a:bodyPr vert="horz" wrap="square" lIns="0" tIns="91440" rIns="146304" bIns="91440" rtlCol="0" anchor="ctr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You can iterate with a colleague and make changes back and forth while with a sketched style. And when you’re done, you can just remove that sketched style and show it as a final design, ready to be shared.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7415" y="685182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Draft your designs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174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Group Details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Slideshow 2">
            <a:extLst>
              <a:ext uri="{FF2B5EF4-FFF2-40B4-BE49-F238E27FC236}">
                <a16:creationId xmlns:a16="http://schemas.microsoft.com/office/drawing/2014/main" id="{E994C30E-5A3B-4AA7-A877-0D09D9705162}"/>
              </a:ext>
            </a:extLst>
          </p:cNvPr>
          <p:cNvGrpSpPr/>
          <p:nvPr/>
        </p:nvGrpSpPr>
        <p:grpSpPr>
          <a:xfrm>
            <a:off x="684341" y="3282385"/>
            <a:ext cx="2474821" cy="1535606"/>
            <a:chOff x="5893023" y="8073679"/>
            <a:chExt cx="1386502" cy="810007"/>
          </a:xfrm>
        </p:grpSpPr>
        <p:sp>
          <p:nvSpPr>
            <p:cNvPr id="79" name="Picture Placeholder">
              <a:extLst>
                <a:ext uri="{FF2B5EF4-FFF2-40B4-BE49-F238E27FC236}">
                  <a16:creationId xmlns:a16="http://schemas.microsoft.com/office/drawing/2014/main" id="{8C85BA2A-7218-4E17-B39B-8916BCAE8FE3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Picture Placeholder Graphic">
              <a:extLst>
                <a:ext uri="{FF2B5EF4-FFF2-40B4-BE49-F238E27FC236}">
                  <a16:creationId xmlns:a16="http://schemas.microsoft.com/office/drawing/2014/main" id="{9FEAB629-89F3-485C-BADB-D6A2B137292F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Triangle 2">
                <a:extLst>
                  <a:ext uri="{FF2B5EF4-FFF2-40B4-BE49-F238E27FC236}">
                    <a16:creationId xmlns:a16="http://schemas.microsoft.com/office/drawing/2014/main" id="{73FF6AD1-7C30-47E3-A0C6-D7F4840042B1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iangle 1">
                <a:extLst>
                  <a:ext uri="{FF2B5EF4-FFF2-40B4-BE49-F238E27FC236}">
                    <a16:creationId xmlns:a16="http://schemas.microsoft.com/office/drawing/2014/main" id="{0B832E30-A053-4D22-BBD0-A72234FDF222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ircle">
                <a:extLst>
                  <a:ext uri="{FF2B5EF4-FFF2-40B4-BE49-F238E27FC236}">
                    <a16:creationId xmlns:a16="http://schemas.microsoft.com/office/drawing/2014/main" id="{462B2AC6-B38F-436F-B288-99273B38A441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Right Arrow">
              <a:extLst>
                <a:ext uri="{FF2B5EF4-FFF2-40B4-BE49-F238E27FC236}">
                  <a16:creationId xmlns:a16="http://schemas.microsoft.com/office/drawing/2014/main" id="{0D9E9CB4-9610-42DD-A3C5-C3C133F7B6D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91" name="Line 2">
                <a:extLst>
                  <a:ext uri="{FF2B5EF4-FFF2-40B4-BE49-F238E27FC236}">
                    <a16:creationId xmlns:a16="http://schemas.microsoft.com/office/drawing/2014/main" id="{58E778E0-BBC3-47EC-8DD2-1C8AE9D2641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Line 1">
                <a:extLst>
                  <a:ext uri="{FF2B5EF4-FFF2-40B4-BE49-F238E27FC236}">
                    <a16:creationId xmlns:a16="http://schemas.microsoft.com/office/drawing/2014/main" id="{FB711894-3E4B-435E-BDA2-F02FFBC5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Left Arrow">
              <a:extLst>
                <a:ext uri="{FF2B5EF4-FFF2-40B4-BE49-F238E27FC236}">
                  <a16:creationId xmlns:a16="http://schemas.microsoft.com/office/drawing/2014/main" id="{81453AFE-5BEA-4696-8AE9-8EB30ECBCB0B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89" name="Line 2">
                <a:extLst>
                  <a:ext uri="{FF2B5EF4-FFF2-40B4-BE49-F238E27FC236}">
                    <a16:creationId xmlns:a16="http://schemas.microsoft.com/office/drawing/2014/main" id="{2DDCEBE6-6C98-44E3-B239-25FA53E8160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Line 1">
                <a:extLst>
                  <a:ext uri="{FF2B5EF4-FFF2-40B4-BE49-F238E27FC236}">
                    <a16:creationId xmlns:a16="http://schemas.microsoft.com/office/drawing/2014/main" id="{990CFC44-A830-470F-BD0B-F45344E10CC2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Slideshow Options">
              <a:extLst>
                <a:ext uri="{FF2B5EF4-FFF2-40B4-BE49-F238E27FC236}">
                  <a16:creationId xmlns:a16="http://schemas.microsoft.com/office/drawing/2014/main" id="{6DAF82C3-F44C-4070-B7C3-DF19428D9108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84" name="Circle">
                <a:extLst>
                  <a:ext uri="{FF2B5EF4-FFF2-40B4-BE49-F238E27FC236}">
                    <a16:creationId xmlns:a16="http://schemas.microsoft.com/office/drawing/2014/main" id="{16001921-0CCC-4E7E-9826-D0DA28BAC9D5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BF50C58B-D9B2-4DF7-9058-908B5EB0FEA7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ircle">
                <a:extLst>
                  <a:ext uri="{FF2B5EF4-FFF2-40B4-BE49-F238E27FC236}">
                    <a16:creationId xmlns:a16="http://schemas.microsoft.com/office/drawing/2014/main" id="{CE677378-595D-4297-BC9B-FD708D31ABFD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ircle">
                <a:extLst>
                  <a:ext uri="{FF2B5EF4-FFF2-40B4-BE49-F238E27FC236}">
                    <a16:creationId xmlns:a16="http://schemas.microsoft.com/office/drawing/2014/main" id="{06185099-A811-4B44-9271-D520A9F91F64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illed Circle">
                <a:extLst>
                  <a:ext uri="{FF2B5EF4-FFF2-40B4-BE49-F238E27FC236}">
                    <a16:creationId xmlns:a16="http://schemas.microsoft.com/office/drawing/2014/main" id="{BC8D7F7C-7734-4234-9CAF-B5A6060FF2DA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512E30CB-5AC4-49B9-AA9F-19D26723B30C}"/>
              </a:ext>
            </a:extLst>
          </p:cNvPr>
          <p:cNvGrpSpPr/>
          <p:nvPr/>
        </p:nvGrpSpPr>
        <p:grpSpPr>
          <a:xfrm>
            <a:off x="3383149" y="3233948"/>
            <a:ext cx="2756559" cy="1363417"/>
            <a:chOff x="-5326399" y="1380314"/>
            <a:chExt cx="1228382" cy="62283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B42A0076-D040-4937-8B46-68C06773144D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CFFEF28E-7271-4218-804C-7F0AA77F37E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E53D44B8-9921-4CBD-9BFE-E5322710719D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7555AD21-E6F5-4A44-A856-A7F48C6CF1B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">
              <a:extLst>
                <a:ext uri="{FF2B5EF4-FFF2-40B4-BE49-F238E27FC236}">
                  <a16:creationId xmlns:a16="http://schemas.microsoft.com/office/drawing/2014/main" id="{02B0C9E4-CB2F-47FF-892D-DF6F62EBF7DA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Slideshow 2">
            <a:extLst>
              <a:ext uri="{FF2B5EF4-FFF2-40B4-BE49-F238E27FC236}">
                <a16:creationId xmlns:a16="http://schemas.microsoft.com/office/drawing/2014/main" id="{952E0FBE-C46F-4A48-ACC8-44734EA8B6AA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03" name="Picture Placeholder">
              <a:extLst>
                <a:ext uri="{FF2B5EF4-FFF2-40B4-BE49-F238E27FC236}">
                  <a16:creationId xmlns:a16="http://schemas.microsoft.com/office/drawing/2014/main" id="{C0DAA79B-80B7-4F81-BA2B-436C70D4B172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Picture Placeholder Graphic">
              <a:extLst>
                <a:ext uri="{FF2B5EF4-FFF2-40B4-BE49-F238E27FC236}">
                  <a16:creationId xmlns:a16="http://schemas.microsoft.com/office/drawing/2014/main" id="{A5073CDC-585C-42CC-9E8A-3AC8C4ECE7A9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7" name="Triangle 2">
                <a:extLst>
                  <a:ext uri="{FF2B5EF4-FFF2-40B4-BE49-F238E27FC236}">
                    <a16:creationId xmlns:a16="http://schemas.microsoft.com/office/drawing/2014/main" id="{C3ACDBAD-1F28-4A5C-A79B-EEF262066E5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">
                <a:extLst>
                  <a:ext uri="{FF2B5EF4-FFF2-40B4-BE49-F238E27FC236}">
                    <a16:creationId xmlns:a16="http://schemas.microsoft.com/office/drawing/2014/main" id="{28B83C8E-CE52-495A-A880-28612F7E8F0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ircle">
                <a:extLst>
                  <a:ext uri="{FF2B5EF4-FFF2-40B4-BE49-F238E27FC236}">
                    <a16:creationId xmlns:a16="http://schemas.microsoft.com/office/drawing/2014/main" id="{AD991CB3-C990-4578-BDA7-30431D87892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Right Arrow">
              <a:extLst>
                <a:ext uri="{FF2B5EF4-FFF2-40B4-BE49-F238E27FC236}">
                  <a16:creationId xmlns:a16="http://schemas.microsoft.com/office/drawing/2014/main" id="{AAEFB9AF-B263-4DE3-B2EF-5AEDDC181FB7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15" name="Line 2">
                <a:extLst>
                  <a:ext uri="{FF2B5EF4-FFF2-40B4-BE49-F238E27FC236}">
                    <a16:creationId xmlns:a16="http://schemas.microsoft.com/office/drawing/2014/main" id="{9154E11C-474C-4632-8089-DC74980F851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Line 1">
                <a:extLst>
                  <a:ext uri="{FF2B5EF4-FFF2-40B4-BE49-F238E27FC236}">
                    <a16:creationId xmlns:a16="http://schemas.microsoft.com/office/drawing/2014/main" id="{9BC22CD9-1D7E-4775-8DFD-A499195938D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Left Arrow">
              <a:extLst>
                <a:ext uri="{FF2B5EF4-FFF2-40B4-BE49-F238E27FC236}">
                  <a16:creationId xmlns:a16="http://schemas.microsoft.com/office/drawing/2014/main" id="{9F6B80CD-2936-43DA-B9E9-C75418B94299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13" name="Line 2">
                <a:extLst>
                  <a:ext uri="{FF2B5EF4-FFF2-40B4-BE49-F238E27FC236}">
                    <a16:creationId xmlns:a16="http://schemas.microsoft.com/office/drawing/2014/main" id="{0D985FB4-EA43-4385-96A9-FFEDFF02ACE4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Line 1">
                <a:extLst>
                  <a:ext uri="{FF2B5EF4-FFF2-40B4-BE49-F238E27FC236}">
                    <a16:creationId xmlns:a16="http://schemas.microsoft.com/office/drawing/2014/main" id="{B93534A8-3135-4C9E-8411-B22E29380AA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Slideshow Options">
              <a:extLst>
                <a:ext uri="{FF2B5EF4-FFF2-40B4-BE49-F238E27FC236}">
                  <a16:creationId xmlns:a16="http://schemas.microsoft.com/office/drawing/2014/main" id="{906C1CAD-9C0B-44F3-994B-4EC1F6F62110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74CF579F-0BB3-4B55-B77A-D136713BE5AE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2889B6F6-D27C-4D54-AB0B-F083240299C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CC9A2DB8-DD28-4077-B8A7-02DF2E6DC2E6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A7158A2B-42C0-41EA-8595-91241DBC4ED8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illed Circle">
                <a:extLst>
                  <a:ext uri="{FF2B5EF4-FFF2-40B4-BE49-F238E27FC236}">
                    <a16:creationId xmlns:a16="http://schemas.microsoft.com/office/drawing/2014/main" id="{470A63C5-2D07-4EBC-966C-373384161059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3280287" y="4839864"/>
            <a:ext cx="29498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Carousel through bootstrap which presents a photo of each member of the group and a quick 3 dot point summary</a:t>
            </a:r>
          </a:p>
        </p:txBody>
      </p:sp>
      <p:pic>
        <p:nvPicPr>
          <p:cNvPr id="127" name="Wifi Signal Icon" descr="Signal">
            <a:extLst>
              <a:ext uri="{FF2B5EF4-FFF2-40B4-BE49-F238E27FC236}">
                <a16:creationId xmlns:a16="http://schemas.microsoft.com/office/drawing/2014/main" id="{CD0D454B-265E-4D9D-9172-BA18CC37C8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28" name="Person Icon" descr="User">
            <a:extLst>
              <a:ext uri="{FF2B5EF4-FFF2-40B4-BE49-F238E27FC236}">
                <a16:creationId xmlns:a16="http://schemas.microsoft.com/office/drawing/2014/main" id="{DAE2D64C-0A4F-468B-8546-CE9A836E37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29" name="Home Icon" descr="Home">
            <a:extLst>
              <a:ext uri="{FF2B5EF4-FFF2-40B4-BE49-F238E27FC236}">
                <a16:creationId xmlns:a16="http://schemas.microsoft.com/office/drawing/2014/main" id="{18A99FB0-B359-4D2F-9085-2E43ABCDD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30" name="Placeholder Text 1">
            <a:extLst>
              <a:ext uri="{FF2B5EF4-FFF2-40B4-BE49-F238E27FC236}">
                <a16:creationId xmlns:a16="http://schemas.microsoft.com/office/drawing/2014/main" id="{5F5A6D1F-AF72-4B31-A3BA-366474E5497D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31" name="Wifi Signal Icon" descr="Signal">
            <a:extLst>
              <a:ext uri="{FF2B5EF4-FFF2-40B4-BE49-F238E27FC236}">
                <a16:creationId xmlns:a16="http://schemas.microsoft.com/office/drawing/2014/main" id="{1C4EDD5A-0E33-4F0B-AD51-42AEB892EA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32" name="Person Icon" descr="User">
            <a:extLst>
              <a:ext uri="{FF2B5EF4-FFF2-40B4-BE49-F238E27FC236}">
                <a16:creationId xmlns:a16="http://schemas.microsoft.com/office/drawing/2014/main" id="{BC7E971C-64C5-4581-839A-84FE3E0F6E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33" name="Home Icon" descr="Home">
            <a:extLst>
              <a:ext uri="{FF2B5EF4-FFF2-40B4-BE49-F238E27FC236}">
                <a16:creationId xmlns:a16="http://schemas.microsoft.com/office/drawing/2014/main" id="{656545A4-6722-4188-BCE7-D9991FE04A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904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Data Source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512E30CB-5AC4-49B9-AA9F-19D26723B30C}"/>
              </a:ext>
            </a:extLst>
          </p:cNvPr>
          <p:cNvGrpSpPr/>
          <p:nvPr/>
        </p:nvGrpSpPr>
        <p:grpSpPr>
          <a:xfrm>
            <a:off x="3383149" y="3233948"/>
            <a:ext cx="2756559" cy="1363417"/>
            <a:chOff x="-5326399" y="1380314"/>
            <a:chExt cx="1228382" cy="62283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B42A0076-D040-4937-8B46-68C06773144D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CFFEF28E-7271-4218-804C-7F0AA77F37E0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E53D44B8-9921-4CBD-9BFE-E5322710719D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7555AD21-E6F5-4A44-A856-A7F48C6CF1B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">
              <a:extLst>
                <a:ext uri="{FF2B5EF4-FFF2-40B4-BE49-F238E27FC236}">
                  <a16:creationId xmlns:a16="http://schemas.microsoft.com/office/drawing/2014/main" id="{02B0C9E4-CB2F-47FF-892D-DF6F62EBF7DA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3280287" y="4839864"/>
            <a:ext cx="2949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the left will be a table which is representative of the JSON file. The text is there to provide a link to the data source along with an explanation on how the key : value pairs will be used for the visualizations.</a:t>
            </a:r>
          </a:p>
        </p:txBody>
      </p:sp>
      <p:grpSp>
        <p:nvGrpSpPr>
          <p:cNvPr id="127" name="Filled Picture Placeholder 3" descr="Picture placeholder 3">
            <a:extLst>
              <a:ext uri="{FF2B5EF4-FFF2-40B4-BE49-F238E27FC236}">
                <a16:creationId xmlns:a16="http://schemas.microsoft.com/office/drawing/2014/main" id="{93E3D8AE-12D2-4F5A-8970-B2CE6C879DF7}"/>
              </a:ext>
            </a:extLst>
          </p:cNvPr>
          <p:cNvGrpSpPr/>
          <p:nvPr/>
        </p:nvGrpSpPr>
        <p:grpSpPr>
          <a:xfrm>
            <a:off x="700273" y="3233947"/>
            <a:ext cx="2307748" cy="1363417"/>
            <a:chOff x="7281490" y="8160201"/>
            <a:chExt cx="926293" cy="555948"/>
          </a:xfrm>
        </p:grpSpPr>
        <p:sp>
          <p:nvSpPr>
            <p:cNvPr id="128" name="Picture Placeholder">
              <a:extLst>
                <a:ext uri="{FF2B5EF4-FFF2-40B4-BE49-F238E27FC236}">
                  <a16:creationId xmlns:a16="http://schemas.microsoft.com/office/drawing/2014/main" id="{FD8D06A8-DA25-4E71-999C-2F1487BFDCBB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Picture Placeholder Graphic">
              <a:extLst>
                <a:ext uri="{FF2B5EF4-FFF2-40B4-BE49-F238E27FC236}">
                  <a16:creationId xmlns:a16="http://schemas.microsoft.com/office/drawing/2014/main" id="{3F79150F-2074-4247-A4F2-49FB8171372C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0" name="Triangle 2">
                <a:extLst>
                  <a:ext uri="{FF2B5EF4-FFF2-40B4-BE49-F238E27FC236}">
                    <a16:creationId xmlns:a16="http://schemas.microsoft.com/office/drawing/2014/main" id="{D6013176-D13B-413D-8753-169667ECAA83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">
                <a:extLst>
                  <a:ext uri="{FF2B5EF4-FFF2-40B4-BE49-F238E27FC236}">
                    <a16:creationId xmlns:a16="http://schemas.microsoft.com/office/drawing/2014/main" id="{AC18FFBC-B09A-4D93-8085-3020064294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ircle">
                <a:extLst>
                  <a:ext uri="{FF2B5EF4-FFF2-40B4-BE49-F238E27FC236}">
                    <a16:creationId xmlns:a16="http://schemas.microsoft.com/office/drawing/2014/main" id="{9E40A3F7-1DA7-447A-846F-2EE6C9FBCFA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" name="Slideshow 2">
            <a:extLst>
              <a:ext uri="{FF2B5EF4-FFF2-40B4-BE49-F238E27FC236}">
                <a16:creationId xmlns:a16="http://schemas.microsoft.com/office/drawing/2014/main" id="{D1F4791C-9AFD-4B55-A2B3-6EE8A7C63960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40" name="Picture Placeholder">
              <a:extLst>
                <a:ext uri="{FF2B5EF4-FFF2-40B4-BE49-F238E27FC236}">
                  <a16:creationId xmlns:a16="http://schemas.microsoft.com/office/drawing/2014/main" id="{1CBFC5F4-F3A9-4846-99F3-8B8A88B7592D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Picture Placeholder Graphic">
              <a:extLst>
                <a:ext uri="{FF2B5EF4-FFF2-40B4-BE49-F238E27FC236}">
                  <a16:creationId xmlns:a16="http://schemas.microsoft.com/office/drawing/2014/main" id="{C1D5FBF2-16BC-4EB3-B384-FF0E31F3E8C7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4" name="Triangle 2">
                <a:extLst>
                  <a:ext uri="{FF2B5EF4-FFF2-40B4-BE49-F238E27FC236}">
                    <a16:creationId xmlns:a16="http://schemas.microsoft.com/office/drawing/2014/main" id="{59834BD1-760C-44DA-86AD-28CF8B7FD8D2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iangle 1">
                <a:extLst>
                  <a:ext uri="{FF2B5EF4-FFF2-40B4-BE49-F238E27FC236}">
                    <a16:creationId xmlns:a16="http://schemas.microsoft.com/office/drawing/2014/main" id="{6CB6F999-DCB0-4F75-82D6-1CD3AFF38315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A9941325-1830-4708-9F18-9FBB97DBFAA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Right Arrow">
              <a:extLst>
                <a:ext uri="{FF2B5EF4-FFF2-40B4-BE49-F238E27FC236}">
                  <a16:creationId xmlns:a16="http://schemas.microsoft.com/office/drawing/2014/main" id="{50D8D5A9-5296-43B6-90B7-73DBF4941B8B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52" name="Line 2">
                <a:extLst>
                  <a:ext uri="{FF2B5EF4-FFF2-40B4-BE49-F238E27FC236}">
                    <a16:creationId xmlns:a16="http://schemas.microsoft.com/office/drawing/2014/main" id="{98E89D95-EDB9-40C7-9006-85A7033457A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Line 1">
                <a:extLst>
                  <a:ext uri="{FF2B5EF4-FFF2-40B4-BE49-F238E27FC236}">
                    <a16:creationId xmlns:a16="http://schemas.microsoft.com/office/drawing/2014/main" id="{761583C7-CE28-4DA3-BD6B-78E909EFCF6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Left Arrow">
              <a:extLst>
                <a:ext uri="{FF2B5EF4-FFF2-40B4-BE49-F238E27FC236}">
                  <a16:creationId xmlns:a16="http://schemas.microsoft.com/office/drawing/2014/main" id="{6051B8EA-F7E2-4448-83A0-A1E4E3925875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50" name="Line 2">
                <a:extLst>
                  <a:ext uri="{FF2B5EF4-FFF2-40B4-BE49-F238E27FC236}">
                    <a16:creationId xmlns:a16="http://schemas.microsoft.com/office/drawing/2014/main" id="{57252C32-3118-49EE-8D19-BE1C671606D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Line 1">
                <a:extLst>
                  <a:ext uri="{FF2B5EF4-FFF2-40B4-BE49-F238E27FC236}">
                    <a16:creationId xmlns:a16="http://schemas.microsoft.com/office/drawing/2014/main" id="{7DB1B3DC-4B84-4A1A-AE65-74A276ECA17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Slideshow Options">
              <a:extLst>
                <a:ext uri="{FF2B5EF4-FFF2-40B4-BE49-F238E27FC236}">
                  <a16:creationId xmlns:a16="http://schemas.microsoft.com/office/drawing/2014/main" id="{A582EBDA-DE66-4D45-A65E-F095AD49A5BA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86B5BAC2-2C6E-4410-BA69-035577B33652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ircle">
                <a:extLst>
                  <a:ext uri="{FF2B5EF4-FFF2-40B4-BE49-F238E27FC236}">
                    <a16:creationId xmlns:a16="http://schemas.microsoft.com/office/drawing/2014/main" id="{5CBEA4A8-D1D9-4C00-A110-43EFE820577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ircle">
                <a:extLst>
                  <a:ext uri="{FF2B5EF4-FFF2-40B4-BE49-F238E27FC236}">
                    <a16:creationId xmlns:a16="http://schemas.microsoft.com/office/drawing/2014/main" id="{43E44CFA-205A-458D-A02F-721F9F5264E4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1B81B0B4-974D-4555-B1CC-84C4F64B21C3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illed Circle">
                <a:extLst>
                  <a:ext uri="{FF2B5EF4-FFF2-40B4-BE49-F238E27FC236}">
                    <a16:creationId xmlns:a16="http://schemas.microsoft.com/office/drawing/2014/main" id="{876763B6-8953-47C7-BA63-72AF7D5F3F7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92D334AD-A53A-4F10-8587-E30F32098763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57135706-A87A-46DE-A35F-D838BAF3DEE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4">
              <a:extLst>
                <a:ext uri="{FF2B5EF4-FFF2-40B4-BE49-F238E27FC236}">
                  <a16:creationId xmlns:a16="http://schemas.microsoft.com/office/drawing/2014/main" id="{D1F7D16B-8CBB-48E7-BAF0-3868C7A873D8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3">
              <a:extLst>
                <a:ext uri="{FF2B5EF4-FFF2-40B4-BE49-F238E27FC236}">
                  <a16:creationId xmlns:a16="http://schemas.microsoft.com/office/drawing/2014/main" id="{0C51146D-B1F2-4EAB-B77D-0151AB4EF710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68EDF867-323F-44DB-A29A-4E92FBD3BA61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">
              <a:extLst>
                <a:ext uri="{FF2B5EF4-FFF2-40B4-BE49-F238E27FC236}">
                  <a16:creationId xmlns:a16="http://schemas.microsoft.com/office/drawing/2014/main" id="{B67F47E9-C361-4324-B2BB-2D78625E4DB6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" name="Wifi Signal Icon" descr="Signal">
            <a:extLst>
              <a:ext uri="{FF2B5EF4-FFF2-40B4-BE49-F238E27FC236}">
                <a16:creationId xmlns:a16="http://schemas.microsoft.com/office/drawing/2014/main" id="{2DE30866-A9FC-4530-AB49-32A4A4F3CF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64" name="Person Icon" descr="User">
            <a:extLst>
              <a:ext uri="{FF2B5EF4-FFF2-40B4-BE49-F238E27FC236}">
                <a16:creationId xmlns:a16="http://schemas.microsoft.com/office/drawing/2014/main" id="{06903C88-2065-481A-834B-BEA704837B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65" name="Home Icon" descr="Home">
            <a:extLst>
              <a:ext uri="{FF2B5EF4-FFF2-40B4-BE49-F238E27FC236}">
                <a16:creationId xmlns:a16="http://schemas.microsoft.com/office/drawing/2014/main" id="{A409DE43-6CDB-4D97-BAF9-0F90590B982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66" name="Placeholder Text 1">
            <a:extLst>
              <a:ext uri="{FF2B5EF4-FFF2-40B4-BE49-F238E27FC236}">
                <a16:creationId xmlns:a16="http://schemas.microsoft.com/office/drawing/2014/main" id="{94DF7486-46F3-4E11-A24C-2FCB01EC6FF3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67" name="Wifi Signal Icon" descr="Signal">
            <a:extLst>
              <a:ext uri="{FF2B5EF4-FFF2-40B4-BE49-F238E27FC236}">
                <a16:creationId xmlns:a16="http://schemas.microsoft.com/office/drawing/2014/main" id="{8C3C27F0-9F45-4C00-8DB0-F2C5831A36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68" name="Person Icon" descr="User">
            <a:extLst>
              <a:ext uri="{FF2B5EF4-FFF2-40B4-BE49-F238E27FC236}">
                <a16:creationId xmlns:a16="http://schemas.microsoft.com/office/drawing/2014/main" id="{8B572B25-8498-47EE-B88A-1AF50089B7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69" name="Home Icon" descr="Home">
            <a:extLst>
              <a:ext uri="{FF2B5EF4-FFF2-40B4-BE49-F238E27FC236}">
                <a16:creationId xmlns:a16="http://schemas.microsoft.com/office/drawing/2014/main" id="{90FA0E9F-472D-4976-BBBC-0776118F8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0088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Main Page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46225" y="4042027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539816" y="5646155"/>
            <a:ext cx="294989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data</a:t>
            </a:r>
          </a:p>
        </p:txBody>
      </p:sp>
      <p:grpSp>
        <p:nvGrpSpPr>
          <p:cNvPr id="127" name="Filled Picture Placeholder 3" descr="Picture placeholder 3">
            <a:extLst>
              <a:ext uri="{FF2B5EF4-FFF2-40B4-BE49-F238E27FC236}">
                <a16:creationId xmlns:a16="http://schemas.microsoft.com/office/drawing/2014/main" id="{93E3D8AE-12D2-4F5A-8970-B2CE6C879DF7}"/>
              </a:ext>
            </a:extLst>
          </p:cNvPr>
          <p:cNvGrpSpPr/>
          <p:nvPr/>
        </p:nvGrpSpPr>
        <p:grpSpPr>
          <a:xfrm>
            <a:off x="594753" y="2788006"/>
            <a:ext cx="2683473" cy="2843437"/>
            <a:chOff x="7281490" y="8160201"/>
            <a:chExt cx="926293" cy="555948"/>
          </a:xfrm>
        </p:grpSpPr>
        <p:sp>
          <p:nvSpPr>
            <p:cNvPr id="128" name="Picture Placeholder">
              <a:extLst>
                <a:ext uri="{FF2B5EF4-FFF2-40B4-BE49-F238E27FC236}">
                  <a16:creationId xmlns:a16="http://schemas.microsoft.com/office/drawing/2014/main" id="{FD8D06A8-DA25-4E71-999C-2F1487BFDCBB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Picture Placeholder Graphic">
              <a:extLst>
                <a:ext uri="{FF2B5EF4-FFF2-40B4-BE49-F238E27FC236}">
                  <a16:creationId xmlns:a16="http://schemas.microsoft.com/office/drawing/2014/main" id="{3F79150F-2074-4247-A4F2-49FB8171372C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0" name="Triangle 2">
                <a:extLst>
                  <a:ext uri="{FF2B5EF4-FFF2-40B4-BE49-F238E27FC236}">
                    <a16:creationId xmlns:a16="http://schemas.microsoft.com/office/drawing/2014/main" id="{D6013176-D13B-413D-8753-169667ECAA83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">
                <a:extLst>
                  <a:ext uri="{FF2B5EF4-FFF2-40B4-BE49-F238E27FC236}">
                    <a16:creationId xmlns:a16="http://schemas.microsoft.com/office/drawing/2014/main" id="{AC18FFBC-B09A-4D93-8085-3020064294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ircle">
                <a:extLst>
                  <a:ext uri="{FF2B5EF4-FFF2-40B4-BE49-F238E27FC236}">
                    <a16:creationId xmlns:a16="http://schemas.microsoft.com/office/drawing/2014/main" id="{9E40A3F7-1DA7-447A-846F-2EE6C9FBCFAF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" name="Filled Picture Placeholder 3" descr="Picture placeholder 3">
            <a:extLst>
              <a:ext uri="{FF2B5EF4-FFF2-40B4-BE49-F238E27FC236}">
                <a16:creationId xmlns:a16="http://schemas.microsoft.com/office/drawing/2014/main" id="{E347A076-8621-4ACB-9B28-332F4D86F650}"/>
              </a:ext>
            </a:extLst>
          </p:cNvPr>
          <p:cNvGrpSpPr/>
          <p:nvPr/>
        </p:nvGrpSpPr>
        <p:grpSpPr>
          <a:xfrm>
            <a:off x="9094626" y="2641597"/>
            <a:ext cx="1923082" cy="1171582"/>
            <a:chOff x="7281490" y="8160201"/>
            <a:chExt cx="926293" cy="555948"/>
          </a:xfrm>
        </p:grpSpPr>
        <p:sp>
          <p:nvSpPr>
            <p:cNvPr id="134" name="Picture Placeholder">
              <a:extLst>
                <a:ext uri="{FF2B5EF4-FFF2-40B4-BE49-F238E27FC236}">
                  <a16:creationId xmlns:a16="http://schemas.microsoft.com/office/drawing/2014/main" id="{7C766C7E-805D-45DA-A2CB-0332C4B8FCF4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Picture Placeholder Graphic">
              <a:extLst>
                <a:ext uri="{FF2B5EF4-FFF2-40B4-BE49-F238E27FC236}">
                  <a16:creationId xmlns:a16="http://schemas.microsoft.com/office/drawing/2014/main" id="{3E20099B-B405-4BBF-8F77-ECC387268CA3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6" name="Triangle 2">
                <a:extLst>
                  <a:ext uri="{FF2B5EF4-FFF2-40B4-BE49-F238E27FC236}">
                    <a16:creationId xmlns:a16="http://schemas.microsoft.com/office/drawing/2014/main" id="{E473FF71-5D54-4DB5-B7A8-531B88FA3FA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iangle 1">
                <a:extLst>
                  <a:ext uri="{FF2B5EF4-FFF2-40B4-BE49-F238E27FC236}">
                    <a16:creationId xmlns:a16="http://schemas.microsoft.com/office/drawing/2014/main" id="{C01FA824-D08F-4A8F-82BD-6D43952F7D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ircle">
                <a:extLst>
                  <a:ext uri="{FF2B5EF4-FFF2-40B4-BE49-F238E27FC236}">
                    <a16:creationId xmlns:a16="http://schemas.microsoft.com/office/drawing/2014/main" id="{B7D80EDF-5A1F-46B3-844F-F2059363689B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" name="Wifi Signal Icon" descr="Signal">
            <a:extLst>
              <a:ext uri="{FF2B5EF4-FFF2-40B4-BE49-F238E27FC236}">
                <a16:creationId xmlns:a16="http://schemas.microsoft.com/office/drawing/2014/main" id="{3030630E-6E4E-4B1A-B8AD-DD2B6B2326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04" name="Person Icon" descr="User">
            <a:extLst>
              <a:ext uri="{FF2B5EF4-FFF2-40B4-BE49-F238E27FC236}">
                <a16:creationId xmlns:a16="http://schemas.microsoft.com/office/drawing/2014/main" id="{E86106F9-2201-4B9C-9849-1F03B1194D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05" name="Home Icon" descr="Home">
            <a:extLst>
              <a:ext uri="{FF2B5EF4-FFF2-40B4-BE49-F238E27FC236}">
                <a16:creationId xmlns:a16="http://schemas.microsoft.com/office/drawing/2014/main" id="{8B389736-0A41-4FA3-8D2C-66D5CD76FD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06" name="Placeholder Text 1">
            <a:extLst>
              <a:ext uri="{FF2B5EF4-FFF2-40B4-BE49-F238E27FC236}">
                <a16:creationId xmlns:a16="http://schemas.microsoft.com/office/drawing/2014/main" id="{4E2EAD84-824A-4728-AB69-6A18917BBC99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grpSp>
        <p:nvGrpSpPr>
          <p:cNvPr id="107" name="Filled Picture Placeholder 3" descr="Picture placeholder 3">
            <a:extLst>
              <a:ext uri="{FF2B5EF4-FFF2-40B4-BE49-F238E27FC236}">
                <a16:creationId xmlns:a16="http://schemas.microsoft.com/office/drawing/2014/main" id="{E02CB69D-25B8-42BC-BE84-F8ADF74ECA60}"/>
              </a:ext>
            </a:extLst>
          </p:cNvPr>
          <p:cNvGrpSpPr/>
          <p:nvPr/>
        </p:nvGrpSpPr>
        <p:grpSpPr>
          <a:xfrm>
            <a:off x="3363188" y="2800520"/>
            <a:ext cx="963235" cy="1342291"/>
            <a:chOff x="7281490" y="8160201"/>
            <a:chExt cx="926293" cy="555948"/>
          </a:xfrm>
        </p:grpSpPr>
        <p:sp>
          <p:nvSpPr>
            <p:cNvPr id="108" name="Picture Placeholder">
              <a:extLst>
                <a:ext uri="{FF2B5EF4-FFF2-40B4-BE49-F238E27FC236}">
                  <a16:creationId xmlns:a16="http://schemas.microsoft.com/office/drawing/2014/main" id="{923965DF-E4AE-4BCC-857F-C66754AA8AEF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Picture Placeholder Graphic">
              <a:extLst>
                <a:ext uri="{FF2B5EF4-FFF2-40B4-BE49-F238E27FC236}">
                  <a16:creationId xmlns:a16="http://schemas.microsoft.com/office/drawing/2014/main" id="{CD319BAF-92D7-4646-A51A-94E14DB3CE76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0" name="Triangle 2">
                <a:extLst>
                  <a:ext uri="{FF2B5EF4-FFF2-40B4-BE49-F238E27FC236}">
                    <a16:creationId xmlns:a16="http://schemas.microsoft.com/office/drawing/2014/main" id="{03F3E302-AA22-45FC-A7C4-079C1327C337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riangle 1">
                <a:extLst>
                  <a:ext uri="{FF2B5EF4-FFF2-40B4-BE49-F238E27FC236}">
                    <a16:creationId xmlns:a16="http://schemas.microsoft.com/office/drawing/2014/main" id="{B6009838-9809-4BC0-8FA5-1636660839DD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31F95C04-88E7-4F29-97F1-0C78C562C8B2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9" name="Filled Picture Placeholder 3" descr="Picture placeholder 3">
            <a:extLst>
              <a:ext uri="{FF2B5EF4-FFF2-40B4-BE49-F238E27FC236}">
                <a16:creationId xmlns:a16="http://schemas.microsoft.com/office/drawing/2014/main" id="{8CE86026-F49F-437B-BE2C-3807B149C7CD}"/>
              </a:ext>
            </a:extLst>
          </p:cNvPr>
          <p:cNvGrpSpPr/>
          <p:nvPr/>
        </p:nvGrpSpPr>
        <p:grpSpPr>
          <a:xfrm>
            <a:off x="4434335" y="2802355"/>
            <a:ext cx="1966963" cy="1342291"/>
            <a:chOff x="7281490" y="8160201"/>
            <a:chExt cx="926293" cy="555948"/>
          </a:xfrm>
        </p:grpSpPr>
        <p:sp>
          <p:nvSpPr>
            <p:cNvPr id="139" name="Picture Placeholder">
              <a:extLst>
                <a:ext uri="{FF2B5EF4-FFF2-40B4-BE49-F238E27FC236}">
                  <a16:creationId xmlns:a16="http://schemas.microsoft.com/office/drawing/2014/main" id="{42E39450-AC6B-4FB4-B865-4F69F959F6D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Picture Placeholder Graphic">
              <a:extLst>
                <a:ext uri="{FF2B5EF4-FFF2-40B4-BE49-F238E27FC236}">
                  <a16:creationId xmlns:a16="http://schemas.microsoft.com/office/drawing/2014/main" id="{B82475E9-5DC8-442F-8CEA-62630A0E799F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1" name="Triangle 2">
                <a:extLst>
                  <a:ext uri="{FF2B5EF4-FFF2-40B4-BE49-F238E27FC236}">
                    <a16:creationId xmlns:a16="http://schemas.microsoft.com/office/drawing/2014/main" id="{7ABBD5E4-173B-4248-86E1-38B3959627B8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iangle 1">
                <a:extLst>
                  <a:ext uri="{FF2B5EF4-FFF2-40B4-BE49-F238E27FC236}">
                    <a16:creationId xmlns:a16="http://schemas.microsoft.com/office/drawing/2014/main" id="{B09F8226-47F4-4970-9028-B3417DB14BA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452E43C5-DF42-4A47-8543-8C0E020DB311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Filled Picture Placeholder 3" descr="Picture placeholder 3">
            <a:extLst>
              <a:ext uri="{FF2B5EF4-FFF2-40B4-BE49-F238E27FC236}">
                <a16:creationId xmlns:a16="http://schemas.microsoft.com/office/drawing/2014/main" id="{72646FC8-2F6F-450E-A2BB-C44C4CDBE6B2}"/>
              </a:ext>
            </a:extLst>
          </p:cNvPr>
          <p:cNvGrpSpPr/>
          <p:nvPr/>
        </p:nvGrpSpPr>
        <p:grpSpPr>
          <a:xfrm>
            <a:off x="3368041" y="4280253"/>
            <a:ext cx="3013134" cy="1342291"/>
            <a:chOff x="7281490" y="8160201"/>
            <a:chExt cx="926293" cy="555948"/>
          </a:xfrm>
        </p:grpSpPr>
        <p:sp>
          <p:nvSpPr>
            <p:cNvPr id="145" name="Picture Placeholder">
              <a:extLst>
                <a:ext uri="{FF2B5EF4-FFF2-40B4-BE49-F238E27FC236}">
                  <a16:creationId xmlns:a16="http://schemas.microsoft.com/office/drawing/2014/main" id="{CBCCE92F-5F9C-47AA-820B-43B1796B63FA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Picture Placeholder Graphic">
              <a:extLst>
                <a:ext uri="{FF2B5EF4-FFF2-40B4-BE49-F238E27FC236}">
                  <a16:creationId xmlns:a16="http://schemas.microsoft.com/office/drawing/2014/main" id="{9903B63B-CC2B-4439-9802-58D0166809B0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7" name="Triangle 2">
                <a:extLst>
                  <a:ext uri="{FF2B5EF4-FFF2-40B4-BE49-F238E27FC236}">
                    <a16:creationId xmlns:a16="http://schemas.microsoft.com/office/drawing/2014/main" id="{7F9F34A1-6270-4D2A-A3CE-7B5FE41ABB59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">
                <a:extLst>
                  <a:ext uri="{FF2B5EF4-FFF2-40B4-BE49-F238E27FC236}">
                    <a16:creationId xmlns:a16="http://schemas.microsoft.com/office/drawing/2014/main" id="{0124A715-E9D4-433C-B5C5-22E059D5E2F2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ircle">
                <a:extLst>
                  <a:ext uri="{FF2B5EF4-FFF2-40B4-BE49-F238E27FC236}">
                    <a16:creationId xmlns:a16="http://schemas.microsoft.com/office/drawing/2014/main" id="{7715F3F9-7D60-4D89-B2E7-941521452EB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Placeholder Text 1">
            <a:extLst>
              <a:ext uri="{FF2B5EF4-FFF2-40B4-BE49-F238E27FC236}">
                <a16:creationId xmlns:a16="http://schemas.microsoft.com/office/drawing/2014/main" id="{A2D9CF32-CEAD-4D2E-B6CC-A47FE5E2AF48}"/>
              </a:ext>
            </a:extLst>
          </p:cNvPr>
          <p:cNvSpPr txBox="1"/>
          <p:nvPr/>
        </p:nvSpPr>
        <p:spPr>
          <a:xfrm>
            <a:off x="3320706" y="2369351"/>
            <a:ext cx="100571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Bar Chart: Top 10 based on filter on country</a:t>
            </a:r>
          </a:p>
        </p:txBody>
      </p:sp>
      <p:sp>
        <p:nvSpPr>
          <p:cNvPr id="151" name="Placeholder Text 1">
            <a:extLst>
              <a:ext uri="{FF2B5EF4-FFF2-40B4-BE49-F238E27FC236}">
                <a16:creationId xmlns:a16="http://schemas.microsoft.com/office/drawing/2014/main" id="{11B8A254-C971-45D2-AE47-06292B1A0537}"/>
              </a:ext>
            </a:extLst>
          </p:cNvPr>
          <p:cNvSpPr txBox="1"/>
          <p:nvPr/>
        </p:nvSpPr>
        <p:spPr>
          <a:xfrm>
            <a:off x="4411296" y="2329783"/>
            <a:ext cx="20130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Leaflet: Display markers for each of the distilleries shown in the data source. Markers could perhaps be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coloured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rating?</a:t>
            </a:r>
          </a:p>
        </p:txBody>
      </p:sp>
      <p:sp>
        <p:nvSpPr>
          <p:cNvPr id="152" name="Placeholder Text 1">
            <a:extLst>
              <a:ext uri="{FF2B5EF4-FFF2-40B4-BE49-F238E27FC236}">
                <a16:creationId xmlns:a16="http://schemas.microsoft.com/office/drawing/2014/main" id="{A71EEEAC-74EC-4604-9523-227599BCDD53}"/>
              </a:ext>
            </a:extLst>
          </p:cNvPr>
          <p:cNvSpPr txBox="1"/>
          <p:nvPr/>
        </p:nvSpPr>
        <p:spPr>
          <a:xfrm>
            <a:off x="3877857" y="5611414"/>
            <a:ext cx="1543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D3 Scatterplot which has Ratings on vertical by</a:t>
            </a:r>
          </a:p>
        </p:txBody>
      </p:sp>
      <p:grpSp>
        <p:nvGrpSpPr>
          <p:cNvPr id="153" name="Option Close" descr="Option box with a close icon">
            <a:extLst>
              <a:ext uri="{FF2B5EF4-FFF2-40B4-BE49-F238E27FC236}">
                <a16:creationId xmlns:a16="http://schemas.microsoft.com/office/drawing/2014/main" id="{024C3172-9837-4197-8885-456AA092007D}"/>
              </a:ext>
            </a:extLst>
          </p:cNvPr>
          <p:cNvGrpSpPr/>
          <p:nvPr/>
        </p:nvGrpSpPr>
        <p:grpSpPr>
          <a:xfrm>
            <a:off x="1797383" y="2479469"/>
            <a:ext cx="1094430" cy="228839"/>
            <a:chOff x="529872" y="1378095"/>
            <a:chExt cx="1094430" cy="228839"/>
          </a:xfrm>
        </p:grpSpPr>
        <p:sp>
          <p:nvSpPr>
            <p:cNvPr id="154" name="Option Background">
              <a:extLst>
                <a:ext uri="{FF2B5EF4-FFF2-40B4-BE49-F238E27FC236}">
                  <a16:creationId xmlns:a16="http://schemas.microsoft.com/office/drawing/2014/main" id="{929E354A-C1DC-4485-AAF1-41ACABA8AB93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lose Icon Background">
              <a:extLst>
                <a:ext uri="{FF2B5EF4-FFF2-40B4-BE49-F238E27FC236}">
                  <a16:creationId xmlns:a16="http://schemas.microsoft.com/office/drawing/2014/main" id="{5A36A70F-46AE-4F6A-8021-B1D75DC35E81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lose Icon">
              <a:extLst>
                <a:ext uri="{FF2B5EF4-FFF2-40B4-BE49-F238E27FC236}">
                  <a16:creationId xmlns:a16="http://schemas.microsoft.com/office/drawing/2014/main" id="{CF9DACCA-5404-435C-B63A-21768F719FF9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Text Placeholder">
              <a:extLst>
                <a:ext uri="{FF2B5EF4-FFF2-40B4-BE49-F238E27FC236}">
                  <a16:creationId xmlns:a16="http://schemas.microsoft.com/office/drawing/2014/main" id="{F8A476DC-4700-4E6C-8CA2-64550192F456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158" name="Placeholder Text 1">
            <a:extLst>
              <a:ext uri="{FF2B5EF4-FFF2-40B4-BE49-F238E27FC236}">
                <a16:creationId xmlns:a16="http://schemas.microsoft.com/office/drawing/2014/main" id="{4F26B83B-8EBC-4A1E-9A00-6BA6D38E41B2}"/>
              </a:ext>
            </a:extLst>
          </p:cNvPr>
          <p:cNvSpPr txBox="1"/>
          <p:nvPr/>
        </p:nvSpPr>
        <p:spPr>
          <a:xfrm>
            <a:off x="1790891" y="2502900"/>
            <a:ext cx="100571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Country Filter</a:t>
            </a:r>
          </a:p>
        </p:txBody>
      </p:sp>
    </p:spTree>
    <p:extLst>
      <p:ext uri="{BB962C8B-B14F-4D97-AF65-F5344CB8AC3E}">
        <p14:creationId xmlns:p14="http://schemas.microsoft.com/office/powerpoint/2010/main" val="74524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Long Item Container">
            <a:extLst>
              <a:ext uri="{FF2B5EF4-FFF2-40B4-BE49-F238E27FC236}">
                <a16:creationId xmlns:a16="http://schemas.microsoft.com/office/drawing/2014/main" id="{F6E1358D-85B8-42C9-8A99-189CE1B56DD8}"/>
              </a:ext>
            </a:extLst>
          </p:cNvPr>
          <p:cNvGrpSpPr/>
          <p:nvPr/>
        </p:nvGrpSpPr>
        <p:grpSpPr>
          <a:xfrm>
            <a:off x="8757758" y="5839427"/>
            <a:ext cx="2906024" cy="493776"/>
            <a:chOff x="7981284" y="8111343"/>
            <a:chExt cx="1573956" cy="281296"/>
          </a:xfrm>
        </p:grpSpPr>
        <p:sp>
          <p:nvSpPr>
            <p:cNvPr id="506" name="Item Container">
              <a:extLst>
                <a:ext uri="{FF2B5EF4-FFF2-40B4-BE49-F238E27FC236}">
                  <a16:creationId xmlns:a16="http://schemas.microsoft.com/office/drawing/2014/main" id="{AE723C55-40F3-46DF-914D-F842AFE87EE5}"/>
                </a:ext>
              </a:extLst>
            </p:cNvPr>
            <p:cNvSpPr/>
            <p:nvPr/>
          </p:nvSpPr>
          <p:spPr>
            <a:xfrm>
              <a:off x="7990294" y="8111343"/>
              <a:ext cx="1564946" cy="281296"/>
            </a:xfrm>
            <a:custGeom>
              <a:avLst/>
              <a:gdLst>
                <a:gd name="connsiteX0" fmla="*/ 0 w 1564946"/>
                <a:gd name="connsiteY0" fmla="*/ 8124 h 281296"/>
                <a:gd name="connsiteX1" fmla="*/ 8124 w 1564946"/>
                <a:gd name="connsiteY1" fmla="*/ 0 h 281296"/>
                <a:gd name="connsiteX2" fmla="*/ 477896 w 1564946"/>
                <a:gd name="connsiteY2" fmla="*/ 0 h 281296"/>
                <a:gd name="connsiteX3" fmla="*/ 1025102 w 1564946"/>
                <a:gd name="connsiteY3" fmla="*/ 0 h 281296"/>
                <a:gd name="connsiteX4" fmla="*/ 1556822 w 1564946"/>
                <a:gd name="connsiteY4" fmla="*/ 0 h 281296"/>
                <a:gd name="connsiteX5" fmla="*/ 1564946 w 1564946"/>
                <a:gd name="connsiteY5" fmla="*/ 8124 h 281296"/>
                <a:gd name="connsiteX6" fmla="*/ 1564946 w 1564946"/>
                <a:gd name="connsiteY6" fmla="*/ 273172 h 281296"/>
                <a:gd name="connsiteX7" fmla="*/ 1556822 w 1564946"/>
                <a:gd name="connsiteY7" fmla="*/ 281296 h 281296"/>
                <a:gd name="connsiteX8" fmla="*/ 1056076 w 1564946"/>
                <a:gd name="connsiteY8" fmla="*/ 281296 h 281296"/>
                <a:gd name="connsiteX9" fmla="*/ 570818 w 1564946"/>
                <a:gd name="connsiteY9" fmla="*/ 281296 h 281296"/>
                <a:gd name="connsiteX10" fmla="*/ 8124 w 1564946"/>
                <a:gd name="connsiteY10" fmla="*/ 281296 h 281296"/>
                <a:gd name="connsiteX11" fmla="*/ 0 w 1564946"/>
                <a:gd name="connsiteY11" fmla="*/ 273172 h 281296"/>
                <a:gd name="connsiteX12" fmla="*/ 0 w 1564946"/>
                <a:gd name="connsiteY12" fmla="*/ 8124 h 28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4946" h="281296" fill="none" extrusionOk="0">
                  <a:moveTo>
                    <a:pt x="0" y="8124"/>
                  </a:moveTo>
                  <a:cubicBezTo>
                    <a:pt x="-59" y="3006"/>
                    <a:pt x="4521" y="-91"/>
                    <a:pt x="8124" y="0"/>
                  </a:cubicBezTo>
                  <a:cubicBezTo>
                    <a:pt x="207074" y="-8213"/>
                    <a:pt x="338683" y="11718"/>
                    <a:pt x="477896" y="0"/>
                  </a:cubicBezTo>
                  <a:cubicBezTo>
                    <a:pt x="617109" y="-11718"/>
                    <a:pt x="834072" y="419"/>
                    <a:pt x="1025102" y="0"/>
                  </a:cubicBezTo>
                  <a:cubicBezTo>
                    <a:pt x="1216132" y="-419"/>
                    <a:pt x="1346789" y="17589"/>
                    <a:pt x="1556822" y="0"/>
                  </a:cubicBezTo>
                  <a:cubicBezTo>
                    <a:pt x="1561219" y="-1023"/>
                    <a:pt x="1564554" y="3993"/>
                    <a:pt x="1564946" y="8124"/>
                  </a:cubicBezTo>
                  <a:cubicBezTo>
                    <a:pt x="1556786" y="62642"/>
                    <a:pt x="1560046" y="207769"/>
                    <a:pt x="1564946" y="273172"/>
                  </a:cubicBezTo>
                  <a:cubicBezTo>
                    <a:pt x="1564324" y="277798"/>
                    <a:pt x="1561530" y="281729"/>
                    <a:pt x="1556822" y="281296"/>
                  </a:cubicBezTo>
                  <a:cubicBezTo>
                    <a:pt x="1362877" y="272209"/>
                    <a:pt x="1203101" y="297482"/>
                    <a:pt x="1056076" y="281296"/>
                  </a:cubicBezTo>
                  <a:cubicBezTo>
                    <a:pt x="909051" y="265110"/>
                    <a:pt x="680718" y="266791"/>
                    <a:pt x="570818" y="281296"/>
                  </a:cubicBezTo>
                  <a:cubicBezTo>
                    <a:pt x="460918" y="295801"/>
                    <a:pt x="230381" y="295723"/>
                    <a:pt x="8124" y="281296"/>
                  </a:cubicBezTo>
                  <a:cubicBezTo>
                    <a:pt x="3755" y="281008"/>
                    <a:pt x="826" y="277531"/>
                    <a:pt x="0" y="273172"/>
                  </a:cubicBezTo>
                  <a:cubicBezTo>
                    <a:pt x="3096" y="173247"/>
                    <a:pt x="4734" y="73953"/>
                    <a:pt x="0" y="8124"/>
                  </a:cubicBezTo>
                  <a:close/>
                </a:path>
                <a:path w="1564946" h="281296" stroke="0" extrusionOk="0">
                  <a:moveTo>
                    <a:pt x="0" y="8124"/>
                  </a:moveTo>
                  <a:cubicBezTo>
                    <a:pt x="612" y="4038"/>
                    <a:pt x="3697" y="674"/>
                    <a:pt x="8124" y="0"/>
                  </a:cubicBezTo>
                  <a:cubicBezTo>
                    <a:pt x="225417" y="15168"/>
                    <a:pt x="300570" y="-21632"/>
                    <a:pt x="477896" y="0"/>
                  </a:cubicBezTo>
                  <a:cubicBezTo>
                    <a:pt x="655222" y="21632"/>
                    <a:pt x="892530" y="14343"/>
                    <a:pt x="1009615" y="0"/>
                  </a:cubicBezTo>
                  <a:cubicBezTo>
                    <a:pt x="1126700" y="-14343"/>
                    <a:pt x="1398533" y="-12628"/>
                    <a:pt x="1556822" y="0"/>
                  </a:cubicBezTo>
                  <a:cubicBezTo>
                    <a:pt x="1561407" y="73"/>
                    <a:pt x="1564956" y="4285"/>
                    <a:pt x="1564946" y="8124"/>
                  </a:cubicBezTo>
                  <a:cubicBezTo>
                    <a:pt x="1565318" y="82828"/>
                    <a:pt x="1571597" y="145282"/>
                    <a:pt x="1564946" y="273172"/>
                  </a:cubicBezTo>
                  <a:cubicBezTo>
                    <a:pt x="1563995" y="277886"/>
                    <a:pt x="1561770" y="281374"/>
                    <a:pt x="1556822" y="281296"/>
                  </a:cubicBezTo>
                  <a:cubicBezTo>
                    <a:pt x="1395935" y="267740"/>
                    <a:pt x="1211019" y="278637"/>
                    <a:pt x="1040589" y="281296"/>
                  </a:cubicBezTo>
                  <a:cubicBezTo>
                    <a:pt x="870159" y="283955"/>
                    <a:pt x="732830" y="266972"/>
                    <a:pt x="570818" y="281296"/>
                  </a:cubicBezTo>
                  <a:cubicBezTo>
                    <a:pt x="408806" y="295620"/>
                    <a:pt x="138150" y="262135"/>
                    <a:pt x="8124" y="281296"/>
                  </a:cubicBezTo>
                  <a:cubicBezTo>
                    <a:pt x="4182" y="280680"/>
                    <a:pt x="1029" y="277355"/>
                    <a:pt x="0" y="273172"/>
                  </a:cubicBezTo>
                  <a:cubicBezTo>
                    <a:pt x="-12619" y="202183"/>
                    <a:pt x="-11609" y="138259"/>
                    <a:pt x="0" y="812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537159889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Picture Placeholder Background">
              <a:extLst>
                <a:ext uri="{FF2B5EF4-FFF2-40B4-BE49-F238E27FC236}">
                  <a16:creationId xmlns:a16="http://schemas.microsoft.com/office/drawing/2014/main" id="{7EA08C0A-6F23-4875-B5D0-E094AE495BBF}"/>
                </a:ext>
              </a:extLst>
            </p:cNvPr>
            <p:cNvSpPr/>
            <p:nvPr/>
          </p:nvSpPr>
          <p:spPr>
            <a:xfrm>
              <a:off x="7981284" y="8111878"/>
              <a:ext cx="367217" cy="280760"/>
            </a:xfrm>
            <a:custGeom>
              <a:avLst/>
              <a:gdLst>
                <a:gd name="connsiteX0" fmla="*/ 0 w 367217"/>
                <a:gd name="connsiteY0" fmla="*/ 11677 h 280760"/>
                <a:gd name="connsiteX1" fmla="*/ 11677 w 367217"/>
                <a:gd name="connsiteY1" fmla="*/ 0 h 280760"/>
                <a:gd name="connsiteX2" fmla="*/ 355540 w 367217"/>
                <a:gd name="connsiteY2" fmla="*/ 0 h 280760"/>
                <a:gd name="connsiteX3" fmla="*/ 367217 w 367217"/>
                <a:gd name="connsiteY3" fmla="*/ 11677 h 280760"/>
                <a:gd name="connsiteX4" fmla="*/ 367217 w 367217"/>
                <a:gd name="connsiteY4" fmla="*/ 269083 h 280760"/>
                <a:gd name="connsiteX5" fmla="*/ 355540 w 367217"/>
                <a:gd name="connsiteY5" fmla="*/ 280760 h 280760"/>
                <a:gd name="connsiteX6" fmla="*/ 11677 w 367217"/>
                <a:gd name="connsiteY6" fmla="*/ 280760 h 280760"/>
                <a:gd name="connsiteX7" fmla="*/ 0 w 367217"/>
                <a:gd name="connsiteY7" fmla="*/ 269083 h 280760"/>
                <a:gd name="connsiteX8" fmla="*/ 0 w 367217"/>
                <a:gd name="connsiteY8" fmla="*/ 11677 h 28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7217" h="280760" fill="none" extrusionOk="0">
                  <a:moveTo>
                    <a:pt x="0" y="11677"/>
                  </a:moveTo>
                  <a:cubicBezTo>
                    <a:pt x="-504" y="4772"/>
                    <a:pt x="5182" y="-852"/>
                    <a:pt x="11677" y="0"/>
                  </a:cubicBezTo>
                  <a:cubicBezTo>
                    <a:pt x="104853" y="-21045"/>
                    <a:pt x="222203" y="28446"/>
                    <a:pt x="355540" y="0"/>
                  </a:cubicBezTo>
                  <a:cubicBezTo>
                    <a:pt x="361827" y="-28"/>
                    <a:pt x="368236" y="5801"/>
                    <a:pt x="367217" y="11677"/>
                  </a:cubicBezTo>
                  <a:cubicBezTo>
                    <a:pt x="344511" y="96728"/>
                    <a:pt x="388217" y="180027"/>
                    <a:pt x="367217" y="269083"/>
                  </a:cubicBezTo>
                  <a:cubicBezTo>
                    <a:pt x="366931" y="276254"/>
                    <a:pt x="362344" y="281133"/>
                    <a:pt x="355540" y="280760"/>
                  </a:cubicBezTo>
                  <a:cubicBezTo>
                    <a:pt x="195832" y="282557"/>
                    <a:pt x="88452" y="305607"/>
                    <a:pt x="11677" y="280760"/>
                  </a:cubicBezTo>
                  <a:cubicBezTo>
                    <a:pt x="6148" y="280932"/>
                    <a:pt x="-123" y="275339"/>
                    <a:pt x="0" y="269083"/>
                  </a:cubicBezTo>
                  <a:cubicBezTo>
                    <a:pt x="22968" y="148136"/>
                    <a:pt x="9642" y="130538"/>
                    <a:pt x="0" y="11677"/>
                  </a:cubicBezTo>
                  <a:close/>
                </a:path>
                <a:path w="367217" h="280760" stroke="0" extrusionOk="0">
                  <a:moveTo>
                    <a:pt x="0" y="11677"/>
                  </a:moveTo>
                  <a:cubicBezTo>
                    <a:pt x="-106" y="4888"/>
                    <a:pt x="4377" y="378"/>
                    <a:pt x="11677" y="0"/>
                  </a:cubicBezTo>
                  <a:cubicBezTo>
                    <a:pt x="164761" y="11575"/>
                    <a:pt x="287077" y="7049"/>
                    <a:pt x="355540" y="0"/>
                  </a:cubicBezTo>
                  <a:cubicBezTo>
                    <a:pt x="362118" y="-429"/>
                    <a:pt x="367928" y="4390"/>
                    <a:pt x="367217" y="11677"/>
                  </a:cubicBezTo>
                  <a:cubicBezTo>
                    <a:pt x="356576" y="124068"/>
                    <a:pt x="378695" y="151294"/>
                    <a:pt x="367217" y="269083"/>
                  </a:cubicBezTo>
                  <a:cubicBezTo>
                    <a:pt x="367131" y="275427"/>
                    <a:pt x="362527" y="280908"/>
                    <a:pt x="355540" y="280760"/>
                  </a:cubicBezTo>
                  <a:cubicBezTo>
                    <a:pt x="196027" y="275980"/>
                    <a:pt x="103196" y="278727"/>
                    <a:pt x="11677" y="280760"/>
                  </a:cubicBezTo>
                  <a:cubicBezTo>
                    <a:pt x="4647" y="281735"/>
                    <a:pt x="1024" y="275733"/>
                    <a:pt x="0" y="269083"/>
                  </a:cubicBezTo>
                  <a:cubicBezTo>
                    <a:pt x="-5695" y="194364"/>
                    <a:pt x="-3195" y="136820"/>
                    <a:pt x="0" y="116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4159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Text Placeholder">
              <a:extLst>
                <a:ext uri="{FF2B5EF4-FFF2-40B4-BE49-F238E27FC236}">
                  <a16:creationId xmlns:a16="http://schemas.microsoft.com/office/drawing/2014/main" id="{86774337-AE14-4539-9AAD-B773D5ABACBC}"/>
                </a:ext>
              </a:extLst>
            </p:cNvPr>
            <p:cNvSpPr txBox="1"/>
            <p:nvPr/>
          </p:nvSpPr>
          <p:spPr>
            <a:xfrm>
              <a:off x="8414697" y="8178152"/>
              <a:ext cx="1094655" cy="144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09" name="Picture Placeholder Graphic">
              <a:extLst>
                <a:ext uri="{FF2B5EF4-FFF2-40B4-BE49-F238E27FC236}">
                  <a16:creationId xmlns:a16="http://schemas.microsoft.com/office/drawing/2014/main" id="{322EFD48-704C-4325-9652-26A9E9A4BB0E}"/>
                </a:ext>
              </a:extLst>
            </p:cNvPr>
            <p:cNvGrpSpPr/>
            <p:nvPr/>
          </p:nvGrpSpPr>
          <p:grpSpPr>
            <a:xfrm>
              <a:off x="8063325" y="8216955"/>
              <a:ext cx="208714" cy="101346"/>
              <a:chOff x="3311823" y="5471878"/>
              <a:chExt cx="1844171" cy="8954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10" name="Triangle 2">
                <a:extLst>
                  <a:ext uri="{FF2B5EF4-FFF2-40B4-BE49-F238E27FC236}">
                    <a16:creationId xmlns:a16="http://schemas.microsoft.com/office/drawing/2014/main" id="{65A1712D-EB3D-46F1-B50C-87862021845A}"/>
                  </a:ext>
                </a:extLst>
              </p:cNvPr>
              <p:cNvSpPr/>
              <p:nvPr/>
            </p:nvSpPr>
            <p:spPr>
              <a:xfrm>
                <a:off x="4043295" y="5655600"/>
                <a:ext cx="1112699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riangle 1">
                <a:extLst>
                  <a:ext uri="{FF2B5EF4-FFF2-40B4-BE49-F238E27FC236}">
                    <a16:creationId xmlns:a16="http://schemas.microsoft.com/office/drawing/2014/main" id="{11B7D536-8881-4297-A949-0322554CA6CB}"/>
                  </a:ext>
                </a:extLst>
              </p:cNvPr>
              <p:cNvSpPr/>
              <p:nvPr/>
            </p:nvSpPr>
            <p:spPr>
              <a:xfrm>
                <a:off x="3311823" y="5475137"/>
                <a:ext cx="1394782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ircle">
                <a:extLst>
                  <a:ext uri="{FF2B5EF4-FFF2-40B4-BE49-F238E27FC236}">
                    <a16:creationId xmlns:a16="http://schemas.microsoft.com/office/drawing/2014/main" id="{3830B906-06B3-4AB6-BA02-0CB6CC2D331C}"/>
                  </a:ext>
                </a:extLst>
              </p:cNvPr>
              <p:cNvSpPr/>
              <p:nvPr/>
            </p:nvSpPr>
            <p:spPr>
              <a:xfrm>
                <a:off x="4855841" y="5471878"/>
                <a:ext cx="182881" cy="179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Filled Picture Placeholder 3">
            <a:extLst>
              <a:ext uri="{FF2B5EF4-FFF2-40B4-BE49-F238E27FC236}">
                <a16:creationId xmlns:a16="http://schemas.microsoft.com/office/drawing/2014/main" id="{8895C571-8044-4760-87EA-5DC10972B858}"/>
              </a:ext>
            </a:extLst>
          </p:cNvPr>
          <p:cNvGrpSpPr/>
          <p:nvPr/>
        </p:nvGrpSpPr>
        <p:grpSpPr>
          <a:xfrm>
            <a:off x="10872956" y="4159482"/>
            <a:ext cx="868680" cy="1060704"/>
            <a:chOff x="9438388" y="9067382"/>
            <a:chExt cx="1077208" cy="1317572"/>
          </a:xfrm>
        </p:grpSpPr>
        <p:sp>
          <p:nvSpPr>
            <p:cNvPr id="553" name="Item Container">
              <a:extLst>
                <a:ext uri="{FF2B5EF4-FFF2-40B4-BE49-F238E27FC236}">
                  <a16:creationId xmlns:a16="http://schemas.microsoft.com/office/drawing/2014/main" id="{240FD7A8-45B1-4A9A-96CA-1956B3D68E5C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Text Placeholder">
              <a:extLst>
                <a:ext uri="{FF2B5EF4-FFF2-40B4-BE49-F238E27FC236}">
                  <a16:creationId xmlns:a16="http://schemas.microsoft.com/office/drawing/2014/main" id="{C1682C2E-4154-4D9D-8AB3-A4D0F041C2F3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555" name="Picture Placeholder Background">
              <a:extLst>
                <a:ext uri="{FF2B5EF4-FFF2-40B4-BE49-F238E27FC236}">
                  <a16:creationId xmlns:a16="http://schemas.microsoft.com/office/drawing/2014/main" id="{531C32A7-D6AF-484E-9751-71D7428DB9DB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6" name="Picture Placeholder Graphic">
              <a:extLst>
                <a:ext uri="{FF2B5EF4-FFF2-40B4-BE49-F238E27FC236}">
                  <a16:creationId xmlns:a16="http://schemas.microsoft.com/office/drawing/2014/main" id="{FAE4554F-4D0D-492F-8600-C7056719832A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557" name="Triangle 2">
                <a:extLst>
                  <a:ext uri="{FF2B5EF4-FFF2-40B4-BE49-F238E27FC236}">
                    <a16:creationId xmlns:a16="http://schemas.microsoft.com/office/drawing/2014/main" id="{DE7E0143-AFD0-46E4-B86C-96DC12C9D79C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Triangle 1">
                <a:extLst>
                  <a:ext uri="{FF2B5EF4-FFF2-40B4-BE49-F238E27FC236}">
                    <a16:creationId xmlns:a16="http://schemas.microsoft.com/office/drawing/2014/main" id="{266B3202-75F8-4521-BAB9-99722BFE6DEE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ircle">
                <a:extLst>
                  <a:ext uri="{FF2B5EF4-FFF2-40B4-BE49-F238E27FC236}">
                    <a16:creationId xmlns:a16="http://schemas.microsoft.com/office/drawing/2014/main" id="{718FD9E4-0DCD-45D0-AD6A-03BC1282C2CE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9" name="Filled Picture Placeholder 2">
            <a:extLst>
              <a:ext uri="{FF2B5EF4-FFF2-40B4-BE49-F238E27FC236}">
                <a16:creationId xmlns:a16="http://schemas.microsoft.com/office/drawing/2014/main" id="{DAA74DD7-051E-46C6-A572-C96A2B63EB0C}"/>
              </a:ext>
            </a:extLst>
          </p:cNvPr>
          <p:cNvGrpSpPr/>
          <p:nvPr/>
        </p:nvGrpSpPr>
        <p:grpSpPr>
          <a:xfrm>
            <a:off x="9536496" y="4210344"/>
            <a:ext cx="1033272" cy="1060704"/>
            <a:chOff x="7977107" y="9082425"/>
            <a:chExt cx="1263335" cy="1317578"/>
          </a:xfrm>
        </p:grpSpPr>
        <p:sp>
          <p:nvSpPr>
            <p:cNvPr id="545" name="Item Container">
              <a:extLst>
                <a:ext uri="{FF2B5EF4-FFF2-40B4-BE49-F238E27FC236}">
                  <a16:creationId xmlns:a16="http://schemas.microsoft.com/office/drawing/2014/main" id="{C824E858-1542-4CCB-819A-E7F99E712E0C}"/>
                </a:ext>
              </a:extLst>
            </p:cNvPr>
            <p:cNvSpPr/>
            <p:nvPr/>
          </p:nvSpPr>
          <p:spPr>
            <a:xfrm>
              <a:off x="7977107" y="9082430"/>
              <a:ext cx="1263335" cy="1317573"/>
            </a:xfrm>
            <a:custGeom>
              <a:avLst/>
              <a:gdLst>
                <a:gd name="connsiteX0" fmla="*/ 0 w 1263335"/>
                <a:gd name="connsiteY0" fmla="*/ 12545 h 1317573"/>
                <a:gd name="connsiteX1" fmla="*/ 12545 w 1263335"/>
                <a:gd name="connsiteY1" fmla="*/ 0 h 1317573"/>
                <a:gd name="connsiteX2" fmla="*/ 656432 w 1263335"/>
                <a:gd name="connsiteY2" fmla="*/ 0 h 1317573"/>
                <a:gd name="connsiteX3" fmla="*/ 1250790 w 1263335"/>
                <a:gd name="connsiteY3" fmla="*/ 0 h 1317573"/>
                <a:gd name="connsiteX4" fmla="*/ 1263335 w 1263335"/>
                <a:gd name="connsiteY4" fmla="*/ 12545 h 1317573"/>
                <a:gd name="connsiteX5" fmla="*/ 1263335 w 1263335"/>
                <a:gd name="connsiteY5" fmla="*/ 632937 h 1317573"/>
                <a:gd name="connsiteX6" fmla="*/ 1263335 w 1263335"/>
                <a:gd name="connsiteY6" fmla="*/ 1305028 h 1317573"/>
                <a:gd name="connsiteX7" fmla="*/ 1250790 w 1263335"/>
                <a:gd name="connsiteY7" fmla="*/ 1317573 h 1317573"/>
                <a:gd name="connsiteX8" fmla="*/ 668815 w 1263335"/>
                <a:gd name="connsiteY8" fmla="*/ 1317573 h 1317573"/>
                <a:gd name="connsiteX9" fmla="*/ 12545 w 1263335"/>
                <a:gd name="connsiteY9" fmla="*/ 1317573 h 1317573"/>
                <a:gd name="connsiteX10" fmla="*/ 0 w 1263335"/>
                <a:gd name="connsiteY10" fmla="*/ 1305028 h 1317573"/>
                <a:gd name="connsiteX11" fmla="*/ 0 w 1263335"/>
                <a:gd name="connsiteY11" fmla="*/ 645862 h 1317573"/>
                <a:gd name="connsiteX12" fmla="*/ 0 w 1263335"/>
                <a:gd name="connsiteY12" fmla="*/ 12545 h 13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1317573" fill="none" extrusionOk="0">
                  <a:moveTo>
                    <a:pt x="0" y="12545"/>
                  </a:moveTo>
                  <a:cubicBezTo>
                    <a:pt x="1477" y="5274"/>
                    <a:pt x="5840" y="-448"/>
                    <a:pt x="12545" y="0"/>
                  </a:cubicBezTo>
                  <a:cubicBezTo>
                    <a:pt x="146218" y="7478"/>
                    <a:pt x="487364" y="-2867"/>
                    <a:pt x="656432" y="0"/>
                  </a:cubicBezTo>
                  <a:cubicBezTo>
                    <a:pt x="825500" y="2867"/>
                    <a:pt x="1117808" y="-29597"/>
                    <a:pt x="1250790" y="0"/>
                  </a:cubicBezTo>
                  <a:cubicBezTo>
                    <a:pt x="1257801" y="-1402"/>
                    <a:pt x="1263481" y="5756"/>
                    <a:pt x="1263335" y="12545"/>
                  </a:cubicBezTo>
                  <a:cubicBezTo>
                    <a:pt x="1266604" y="277369"/>
                    <a:pt x="1270778" y="400820"/>
                    <a:pt x="1263335" y="632937"/>
                  </a:cubicBezTo>
                  <a:cubicBezTo>
                    <a:pt x="1255892" y="865054"/>
                    <a:pt x="1255199" y="1118922"/>
                    <a:pt x="1263335" y="1305028"/>
                  </a:cubicBezTo>
                  <a:cubicBezTo>
                    <a:pt x="1263351" y="1312607"/>
                    <a:pt x="1256898" y="1316312"/>
                    <a:pt x="1250790" y="1317573"/>
                  </a:cubicBezTo>
                  <a:cubicBezTo>
                    <a:pt x="1106016" y="1327966"/>
                    <a:pt x="949120" y="1299996"/>
                    <a:pt x="668815" y="1317573"/>
                  </a:cubicBezTo>
                  <a:cubicBezTo>
                    <a:pt x="388511" y="1335150"/>
                    <a:pt x="203312" y="1346389"/>
                    <a:pt x="12545" y="1317573"/>
                  </a:cubicBezTo>
                  <a:cubicBezTo>
                    <a:pt x="6707" y="1318166"/>
                    <a:pt x="1374" y="1312540"/>
                    <a:pt x="0" y="1305028"/>
                  </a:cubicBezTo>
                  <a:cubicBezTo>
                    <a:pt x="17748" y="1089795"/>
                    <a:pt x="18030" y="944220"/>
                    <a:pt x="0" y="645862"/>
                  </a:cubicBezTo>
                  <a:cubicBezTo>
                    <a:pt x="-18030" y="347504"/>
                    <a:pt x="22016" y="258876"/>
                    <a:pt x="0" y="12545"/>
                  </a:cubicBezTo>
                  <a:close/>
                </a:path>
                <a:path w="1263335" h="1317573" stroke="0" extrusionOk="0">
                  <a:moveTo>
                    <a:pt x="0" y="12545"/>
                  </a:moveTo>
                  <a:cubicBezTo>
                    <a:pt x="603" y="5090"/>
                    <a:pt x="5315" y="-76"/>
                    <a:pt x="12545" y="0"/>
                  </a:cubicBezTo>
                  <a:cubicBezTo>
                    <a:pt x="171220" y="2342"/>
                    <a:pt x="391273" y="-17550"/>
                    <a:pt x="594520" y="0"/>
                  </a:cubicBezTo>
                  <a:cubicBezTo>
                    <a:pt x="797767" y="17550"/>
                    <a:pt x="1021589" y="-32155"/>
                    <a:pt x="1250790" y="0"/>
                  </a:cubicBezTo>
                  <a:cubicBezTo>
                    <a:pt x="1257041" y="348"/>
                    <a:pt x="1263147" y="5755"/>
                    <a:pt x="1263335" y="12545"/>
                  </a:cubicBezTo>
                  <a:cubicBezTo>
                    <a:pt x="1229968" y="191256"/>
                    <a:pt x="1294839" y="384035"/>
                    <a:pt x="1263335" y="684636"/>
                  </a:cubicBezTo>
                  <a:cubicBezTo>
                    <a:pt x="1231831" y="985237"/>
                    <a:pt x="1261881" y="1042457"/>
                    <a:pt x="1263335" y="1305028"/>
                  </a:cubicBezTo>
                  <a:cubicBezTo>
                    <a:pt x="1264381" y="1312186"/>
                    <a:pt x="1256677" y="1318183"/>
                    <a:pt x="1250790" y="1317573"/>
                  </a:cubicBezTo>
                  <a:cubicBezTo>
                    <a:pt x="980662" y="1303135"/>
                    <a:pt x="864870" y="1334614"/>
                    <a:pt x="656432" y="1317573"/>
                  </a:cubicBezTo>
                  <a:cubicBezTo>
                    <a:pt x="447994" y="1300532"/>
                    <a:pt x="304271" y="1349596"/>
                    <a:pt x="12545" y="1317573"/>
                  </a:cubicBezTo>
                  <a:cubicBezTo>
                    <a:pt x="5707" y="1317728"/>
                    <a:pt x="1296" y="1312898"/>
                    <a:pt x="0" y="1305028"/>
                  </a:cubicBezTo>
                  <a:cubicBezTo>
                    <a:pt x="14238" y="1159411"/>
                    <a:pt x="-31551" y="934241"/>
                    <a:pt x="0" y="671711"/>
                  </a:cubicBezTo>
                  <a:cubicBezTo>
                    <a:pt x="31551" y="409181"/>
                    <a:pt x="-688" y="217858"/>
                    <a:pt x="0" y="1254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Picture Placeholder">
              <a:extLst>
                <a:ext uri="{FF2B5EF4-FFF2-40B4-BE49-F238E27FC236}">
                  <a16:creationId xmlns:a16="http://schemas.microsoft.com/office/drawing/2014/main" id="{172C8085-F7B4-4E42-BA85-108D53E084BA}"/>
                </a:ext>
              </a:extLst>
            </p:cNvPr>
            <p:cNvSpPr/>
            <p:nvPr/>
          </p:nvSpPr>
          <p:spPr>
            <a:xfrm flipV="1">
              <a:off x="7977107" y="9082425"/>
              <a:ext cx="1263335" cy="780708"/>
            </a:xfrm>
            <a:custGeom>
              <a:avLst/>
              <a:gdLst>
                <a:gd name="connsiteX0" fmla="*/ 0 w 1263335"/>
                <a:gd name="connsiteY0" fmla="*/ 15591 h 780708"/>
                <a:gd name="connsiteX1" fmla="*/ 15591 w 1263335"/>
                <a:gd name="connsiteY1" fmla="*/ 0 h 780708"/>
                <a:gd name="connsiteX2" fmla="*/ 643989 w 1263335"/>
                <a:gd name="connsiteY2" fmla="*/ 0 h 780708"/>
                <a:gd name="connsiteX3" fmla="*/ 1247744 w 1263335"/>
                <a:gd name="connsiteY3" fmla="*/ 0 h 780708"/>
                <a:gd name="connsiteX4" fmla="*/ 1263335 w 1263335"/>
                <a:gd name="connsiteY4" fmla="*/ 15591 h 780708"/>
                <a:gd name="connsiteX5" fmla="*/ 1263335 w 1263335"/>
                <a:gd name="connsiteY5" fmla="*/ 375363 h 780708"/>
                <a:gd name="connsiteX6" fmla="*/ 1263335 w 1263335"/>
                <a:gd name="connsiteY6" fmla="*/ 765117 h 780708"/>
                <a:gd name="connsiteX7" fmla="*/ 1247744 w 1263335"/>
                <a:gd name="connsiteY7" fmla="*/ 780708 h 780708"/>
                <a:gd name="connsiteX8" fmla="*/ 619346 w 1263335"/>
                <a:gd name="connsiteY8" fmla="*/ 780708 h 780708"/>
                <a:gd name="connsiteX9" fmla="*/ 15591 w 1263335"/>
                <a:gd name="connsiteY9" fmla="*/ 780708 h 780708"/>
                <a:gd name="connsiteX10" fmla="*/ 0 w 1263335"/>
                <a:gd name="connsiteY10" fmla="*/ 765117 h 780708"/>
                <a:gd name="connsiteX11" fmla="*/ 0 w 1263335"/>
                <a:gd name="connsiteY11" fmla="*/ 382859 h 780708"/>
                <a:gd name="connsiteX12" fmla="*/ 0 w 1263335"/>
                <a:gd name="connsiteY12" fmla="*/ 15591 h 78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780708" fill="none" extrusionOk="0">
                  <a:moveTo>
                    <a:pt x="0" y="15591"/>
                  </a:moveTo>
                  <a:cubicBezTo>
                    <a:pt x="-1138" y="7167"/>
                    <a:pt x="5651" y="-917"/>
                    <a:pt x="15591" y="0"/>
                  </a:cubicBezTo>
                  <a:cubicBezTo>
                    <a:pt x="176089" y="-3665"/>
                    <a:pt x="409831" y="-18519"/>
                    <a:pt x="643989" y="0"/>
                  </a:cubicBezTo>
                  <a:cubicBezTo>
                    <a:pt x="878147" y="18519"/>
                    <a:pt x="1017014" y="-24409"/>
                    <a:pt x="1247744" y="0"/>
                  </a:cubicBezTo>
                  <a:cubicBezTo>
                    <a:pt x="1255405" y="1699"/>
                    <a:pt x="1263746" y="7285"/>
                    <a:pt x="1263335" y="15591"/>
                  </a:cubicBezTo>
                  <a:cubicBezTo>
                    <a:pt x="1265117" y="148102"/>
                    <a:pt x="1279406" y="210986"/>
                    <a:pt x="1263335" y="375363"/>
                  </a:cubicBezTo>
                  <a:cubicBezTo>
                    <a:pt x="1247264" y="539740"/>
                    <a:pt x="1246910" y="657731"/>
                    <a:pt x="1263335" y="765117"/>
                  </a:cubicBezTo>
                  <a:cubicBezTo>
                    <a:pt x="1263728" y="774507"/>
                    <a:pt x="1254940" y="781454"/>
                    <a:pt x="1247744" y="780708"/>
                  </a:cubicBezTo>
                  <a:cubicBezTo>
                    <a:pt x="1045412" y="803683"/>
                    <a:pt x="781168" y="757582"/>
                    <a:pt x="619346" y="780708"/>
                  </a:cubicBezTo>
                  <a:cubicBezTo>
                    <a:pt x="457524" y="803834"/>
                    <a:pt x="289385" y="753793"/>
                    <a:pt x="15591" y="780708"/>
                  </a:cubicBezTo>
                  <a:cubicBezTo>
                    <a:pt x="6790" y="781090"/>
                    <a:pt x="-1129" y="772230"/>
                    <a:pt x="0" y="765117"/>
                  </a:cubicBezTo>
                  <a:cubicBezTo>
                    <a:pt x="14942" y="645708"/>
                    <a:pt x="14244" y="565554"/>
                    <a:pt x="0" y="382859"/>
                  </a:cubicBezTo>
                  <a:cubicBezTo>
                    <a:pt x="-14244" y="200164"/>
                    <a:pt x="-11638" y="165246"/>
                    <a:pt x="0" y="15591"/>
                  </a:cubicBezTo>
                  <a:close/>
                </a:path>
                <a:path w="1263335" h="780708" stroke="0" extrusionOk="0">
                  <a:moveTo>
                    <a:pt x="0" y="15591"/>
                  </a:moveTo>
                  <a:cubicBezTo>
                    <a:pt x="-212" y="6849"/>
                    <a:pt x="5365" y="606"/>
                    <a:pt x="15591" y="0"/>
                  </a:cubicBezTo>
                  <a:cubicBezTo>
                    <a:pt x="163439" y="-13397"/>
                    <a:pt x="464394" y="-17807"/>
                    <a:pt x="656311" y="0"/>
                  </a:cubicBezTo>
                  <a:cubicBezTo>
                    <a:pt x="848228" y="17807"/>
                    <a:pt x="1127039" y="-6654"/>
                    <a:pt x="1247744" y="0"/>
                  </a:cubicBezTo>
                  <a:cubicBezTo>
                    <a:pt x="1256135" y="-120"/>
                    <a:pt x="1264930" y="7742"/>
                    <a:pt x="1263335" y="15591"/>
                  </a:cubicBezTo>
                  <a:cubicBezTo>
                    <a:pt x="1279043" y="112796"/>
                    <a:pt x="1259627" y="294758"/>
                    <a:pt x="1263335" y="375363"/>
                  </a:cubicBezTo>
                  <a:cubicBezTo>
                    <a:pt x="1267043" y="455968"/>
                    <a:pt x="1249808" y="592661"/>
                    <a:pt x="1263335" y="765117"/>
                  </a:cubicBezTo>
                  <a:cubicBezTo>
                    <a:pt x="1263203" y="772472"/>
                    <a:pt x="1255652" y="781685"/>
                    <a:pt x="1247744" y="780708"/>
                  </a:cubicBezTo>
                  <a:cubicBezTo>
                    <a:pt x="1015246" y="753320"/>
                    <a:pt x="811251" y="764209"/>
                    <a:pt x="656311" y="780708"/>
                  </a:cubicBezTo>
                  <a:cubicBezTo>
                    <a:pt x="501371" y="797207"/>
                    <a:pt x="289756" y="796154"/>
                    <a:pt x="15591" y="780708"/>
                  </a:cubicBezTo>
                  <a:cubicBezTo>
                    <a:pt x="8047" y="782297"/>
                    <a:pt x="162" y="775401"/>
                    <a:pt x="0" y="765117"/>
                  </a:cubicBezTo>
                  <a:cubicBezTo>
                    <a:pt x="12742" y="643844"/>
                    <a:pt x="9690" y="566426"/>
                    <a:pt x="0" y="412840"/>
                  </a:cubicBezTo>
                  <a:cubicBezTo>
                    <a:pt x="-9690" y="259254"/>
                    <a:pt x="19068" y="151802"/>
                    <a:pt x="0" y="155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Text Placeholder">
              <a:extLst>
                <a:ext uri="{FF2B5EF4-FFF2-40B4-BE49-F238E27FC236}">
                  <a16:creationId xmlns:a16="http://schemas.microsoft.com/office/drawing/2014/main" id="{0E038BF7-BB5D-415B-8903-18A25F4B8A1A}"/>
                </a:ext>
              </a:extLst>
            </p:cNvPr>
            <p:cNvSpPr txBox="1"/>
            <p:nvPr/>
          </p:nvSpPr>
          <p:spPr>
            <a:xfrm>
              <a:off x="8063260" y="9943395"/>
              <a:ext cx="1093257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pPr algn="ctr"/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48" name="Picture Placeholder Graphic">
              <a:extLst>
                <a:ext uri="{FF2B5EF4-FFF2-40B4-BE49-F238E27FC236}">
                  <a16:creationId xmlns:a16="http://schemas.microsoft.com/office/drawing/2014/main" id="{A2B9EBBE-CCBC-47B4-A578-DD0B29C33023}"/>
                </a:ext>
              </a:extLst>
            </p:cNvPr>
            <p:cNvGrpSpPr/>
            <p:nvPr/>
          </p:nvGrpSpPr>
          <p:grpSpPr>
            <a:xfrm>
              <a:off x="8294167" y="9357860"/>
              <a:ext cx="628542" cy="305205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50" name="Triangle 2">
                <a:extLst>
                  <a:ext uri="{FF2B5EF4-FFF2-40B4-BE49-F238E27FC236}">
                    <a16:creationId xmlns:a16="http://schemas.microsoft.com/office/drawing/2014/main" id="{46B9E842-98DC-420B-B5F0-EEDD10795C6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1">
                <a:extLst>
                  <a:ext uri="{FF2B5EF4-FFF2-40B4-BE49-F238E27FC236}">
                    <a16:creationId xmlns:a16="http://schemas.microsoft.com/office/drawing/2014/main" id="{B5C287C0-55F0-4CBC-ACBB-16A06AD22A9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ircle">
                <a:extLst>
                  <a:ext uri="{FF2B5EF4-FFF2-40B4-BE49-F238E27FC236}">
                    <a16:creationId xmlns:a16="http://schemas.microsoft.com/office/drawing/2014/main" id="{53E382DB-5871-489F-9542-01493D96136C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9" name="Item Button">
              <a:extLst>
                <a:ext uri="{FF2B5EF4-FFF2-40B4-BE49-F238E27FC236}">
                  <a16:creationId xmlns:a16="http://schemas.microsoft.com/office/drawing/2014/main" id="{5CF3619D-5ECC-47B5-BDDC-F3A156C97FC7}"/>
                </a:ext>
              </a:extLst>
            </p:cNvPr>
            <p:cNvSpPr/>
            <p:nvPr/>
          </p:nvSpPr>
          <p:spPr>
            <a:xfrm>
              <a:off x="8253051" y="10201083"/>
              <a:ext cx="699238" cy="135741"/>
            </a:xfrm>
            <a:custGeom>
              <a:avLst/>
              <a:gdLst>
                <a:gd name="connsiteX0" fmla="*/ 0 w 699238"/>
                <a:gd name="connsiteY0" fmla="*/ 10671 h 135741"/>
                <a:gd name="connsiteX1" fmla="*/ 10671 w 699238"/>
                <a:gd name="connsiteY1" fmla="*/ 0 h 135741"/>
                <a:gd name="connsiteX2" fmla="*/ 688567 w 699238"/>
                <a:gd name="connsiteY2" fmla="*/ 0 h 135741"/>
                <a:gd name="connsiteX3" fmla="*/ 699238 w 699238"/>
                <a:gd name="connsiteY3" fmla="*/ 10671 h 135741"/>
                <a:gd name="connsiteX4" fmla="*/ 699238 w 699238"/>
                <a:gd name="connsiteY4" fmla="*/ 125070 h 135741"/>
                <a:gd name="connsiteX5" fmla="*/ 688567 w 699238"/>
                <a:gd name="connsiteY5" fmla="*/ 135741 h 135741"/>
                <a:gd name="connsiteX6" fmla="*/ 10671 w 699238"/>
                <a:gd name="connsiteY6" fmla="*/ 135741 h 135741"/>
                <a:gd name="connsiteX7" fmla="*/ 0 w 699238"/>
                <a:gd name="connsiteY7" fmla="*/ 125070 h 135741"/>
                <a:gd name="connsiteX8" fmla="*/ 0 w 699238"/>
                <a:gd name="connsiteY8" fmla="*/ 10671 h 1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38" h="135741" fill="none" extrusionOk="0">
                  <a:moveTo>
                    <a:pt x="0" y="10671"/>
                  </a:moveTo>
                  <a:cubicBezTo>
                    <a:pt x="135" y="4978"/>
                    <a:pt x="4907" y="1340"/>
                    <a:pt x="10671" y="0"/>
                  </a:cubicBezTo>
                  <a:cubicBezTo>
                    <a:pt x="186250" y="-6833"/>
                    <a:pt x="371195" y="31388"/>
                    <a:pt x="688567" y="0"/>
                  </a:cubicBezTo>
                  <a:cubicBezTo>
                    <a:pt x="695319" y="-1066"/>
                    <a:pt x="698894" y="4645"/>
                    <a:pt x="699238" y="10671"/>
                  </a:cubicBezTo>
                  <a:cubicBezTo>
                    <a:pt x="701966" y="55288"/>
                    <a:pt x="695867" y="79824"/>
                    <a:pt x="699238" y="125070"/>
                  </a:cubicBezTo>
                  <a:cubicBezTo>
                    <a:pt x="698659" y="129782"/>
                    <a:pt x="694526" y="134849"/>
                    <a:pt x="688567" y="135741"/>
                  </a:cubicBezTo>
                  <a:cubicBezTo>
                    <a:pt x="526504" y="165813"/>
                    <a:pt x="313239" y="140010"/>
                    <a:pt x="10671" y="135741"/>
                  </a:cubicBezTo>
                  <a:cubicBezTo>
                    <a:pt x="3837" y="135780"/>
                    <a:pt x="348" y="130336"/>
                    <a:pt x="0" y="125070"/>
                  </a:cubicBezTo>
                  <a:cubicBezTo>
                    <a:pt x="3770" y="85222"/>
                    <a:pt x="2011" y="66283"/>
                    <a:pt x="0" y="10671"/>
                  </a:cubicBezTo>
                  <a:close/>
                </a:path>
                <a:path w="699238" h="135741" stroke="0" extrusionOk="0">
                  <a:moveTo>
                    <a:pt x="0" y="10671"/>
                  </a:moveTo>
                  <a:cubicBezTo>
                    <a:pt x="-423" y="4517"/>
                    <a:pt x="4370" y="153"/>
                    <a:pt x="10671" y="0"/>
                  </a:cubicBezTo>
                  <a:cubicBezTo>
                    <a:pt x="222782" y="8105"/>
                    <a:pt x="463596" y="4173"/>
                    <a:pt x="688567" y="0"/>
                  </a:cubicBezTo>
                  <a:cubicBezTo>
                    <a:pt x="694117" y="-261"/>
                    <a:pt x="699101" y="5060"/>
                    <a:pt x="699238" y="10671"/>
                  </a:cubicBezTo>
                  <a:cubicBezTo>
                    <a:pt x="704590" y="65434"/>
                    <a:pt x="701865" y="74730"/>
                    <a:pt x="699238" y="125070"/>
                  </a:cubicBezTo>
                  <a:cubicBezTo>
                    <a:pt x="699476" y="130473"/>
                    <a:pt x="693512" y="135596"/>
                    <a:pt x="688567" y="135741"/>
                  </a:cubicBezTo>
                  <a:cubicBezTo>
                    <a:pt x="473284" y="145032"/>
                    <a:pt x="288061" y="158973"/>
                    <a:pt x="10671" y="135741"/>
                  </a:cubicBezTo>
                  <a:cubicBezTo>
                    <a:pt x="4487" y="136222"/>
                    <a:pt x="-264" y="130657"/>
                    <a:pt x="0" y="125070"/>
                  </a:cubicBezTo>
                  <a:cubicBezTo>
                    <a:pt x="1574" y="80107"/>
                    <a:pt x="-1055" y="55927"/>
                    <a:pt x="0" y="10671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786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450" name="Filled Picture Placeholder 1">
            <a:extLst>
              <a:ext uri="{FF2B5EF4-FFF2-40B4-BE49-F238E27FC236}">
                <a16:creationId xmlns:a16="http://schemas.microsoft.com/office/drawing/2014/main" id="{41BF92ED-3295-4696-83CB-79A5E6CB820C}"/>
              </a:ext>
            </a:extLst>
          </p:cNvPr>
          <p:cNvGrpSpPr/>
          <p:nvPr/>
        </p:nvGrpSpPr>
        <p:grpSpPr>
          <a:xfrm>
            <a:off x="8533923" y="4214944"/>
            <a:ext cx="777240" cy="1289304"/>
            <a:chOff x="11553797" y="7303446"/>
            <a:chExt cx="1081110" cy="1786324"/>
          </a:xfrm>
        </p:grpSpPr>
        <p:sp>
          <p:nvSpPr>
            <p:cNvPr id="542" name="Picture Placeholder Background">
              <a:extLst>
                <a:ext uri="{FF2B5EF4-FFF2-40B4-BE49-F238E27FC236}">
                  <a16:creationId xmlns:a16="http://schemas.microsoft.com/office/drawing/2014/main" id="{1D09B414-602B-447D-BA85-928B1071973C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Text Placeholder">
              <a:extLst>
                <a:ext uri="{FF2B5EF4-FFF2-40B4-BE49-F238E27FC236}">
                  <a16:creationId xmlns:a16="http://schemas.microsoft.com/office/drawing/2014/main" id="{E2726924-7CC5-4D69-9669-429E10EEFCD6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544" name="Person Icon" descr="User">
              <a:extLst>
                <a:ext uri="{FF2B5EF4-FFF2-40B4-BE49-F238E27FC236}">
                  <a16:creationId xmlns:a16="http://schemas.microsoft.com/office/drawing/2014/main" id="{8A2E8951-BAC5-4EB4-B23E-C7C7CF91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456" name="Slideshow 2">
            <a:extLst>
              <a:ext uri="{FF2B5EF4-FFF2-40B4-BE49-F238E27FC236}">
                <a16:creationId xmlns:a16="http://schemas.microsoft.com/office/drawing/2014/main" id="{76A33B3A-5757-4F05-92C1-BCDDC23F83C2}"/>
              </a:ext>
            </a:extLst>
          </p:cNvPr>
          <p:cNvGrpSpPr/>
          <p:nvPr/>
        </p:nvGrpSpPr>
        <p:grpSpPr>
          <a:xfrm>
            <a:off x="9689586" y="3272745"/>
            <a:ext cx="1115568" cy="649224"/>
            <a:chOff x="5893023" y="8073679"/>
            <a:chExt cx="1386502" cy="810007"/>
          </a:xfrm>
        </p:grpSpPr>
        <p:sp>
          <p:nvSpPr>
            <p:cNvPr id="488" name="Picture Placeholder">
              <a:extLst>
                <a:ext uri="{FF2B5EF4-FFF2-40B4-BE49-F238E27FC236}">
                  <a16:creationId xmlns:a16="http://schemas.microsoft.com/office/drawing/2014/main" id="{D5FE5637-02DB-4D61-91DA-A2350B566E2F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Picture Placeholder Graphic">
              <a:extLst>
                <a:ext uri="{FF2B5EF4-FFF2-40B4-BE49-F238E27FC236}">
                  <a16:creationId xmlns:a16="http://schemas.microsoft.com/office/drawing/2014/main" id="{BAE9D15F-013E-4B30-8CE1-72F4C90ED722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02" name="Triangle 2">
                <a:extLst>
                  <a:ext uri="{FF2B5EF4-FFF2-40B4-BE49-F238E27FC236}">
                    <a16:creationId xmlns:a16="http://schemas.microsoft.com/office/drawing/2014/main" id="{17BBCD6E-2211-4FDB-864D-4014271C2B8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Triangle 1">
                <a:extLst>
                  <a:ext uri="{FF2B5EF4-FFF2-40B4-BE49-F238E27FC236}">
                    <a16:creationId xmlns:a16="http://schemas.microsoft.com/office/drawing/2014/main" id="{2B657A63-8E42-44F7-BEE3-F81A06D4981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ircle">
                <a:extLst>
                  <a:ext uri="{FF2B5EF4-FFF2-40B4-BE49-F238E27FC236}">
                    <a16:creationId xmlns:a16="http://schemas.microsoft.com/office/drawing/2014/main" id="{BE775371-A97D-478F-A23B-97D93BEC8399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0" name="Right Arrow">
              <a:extLst>
                <a:ext uri="{FF2B5EF4-FFF2-40B4-BE49-F238E27FC236}">
                  <a16:creationId xmlns:a16="http://schemas.microsoft.com/office/drawing/2014/main" id="{3CC3D017-44CE-4986-B12F-12CA2CAAE35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500" name="Line 2">
                <a:extLst>
                  <a:ext uri="{FF2B5EF4-FFF2-40B4-BE49-F238E27FC236}">
                    <a16:creationId xmlns:a16="http://schemas.microsoft.com/office/drawing/2014/main" id="{6041FD6A-6AF3-4300-9C58-D8EEF514559F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Line 1">
                <a:extLst>
                  <a:ext uri="{FF2B5EF4-FFF2-40B4-BE49-F238E27FC236}">
                    <a16:creationId xmlns:a16="http://schemas.microsoft.com/office/drawing/2014/main" id="{C2CC8DA6-17E5-41D4-9BE4-56C3A827168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Left Arrow">
              <a:extLst>
                <a:ext uri="{FF2B5EF4-FFF2-40B4-BE49-F238E27FC236}">
                  <a16:creationId xmlns:a16="http://schemas.microsoft.com/office/drawing/2014/main" id="{0C85A69E-31DE-4797-883B-1B25BD82A4BA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498" name="Line 2">
                <a:extLst>
                  <a:ext uri="{FF2B5EF4-FFF2-40B4-BE49-F238E27FC236}">
                    <a16:creationId xmlns:a16="http://schemas.microsoft.com/office/drawing/2014/main" id="{BAFA95D6-27B1-49A6-AAB9-92A1138D6F2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Line 1">
                <a:extLst>
                  <a:ext uri="{FF2B5EF4-FFF2-40B4-BE49-F238E27FC236}">
                    <a16:creationId xmlns:a16="http://schemas.microsoft.com/office/drawing/2014/main" id="{D35084BC-12E1-454D-9EEF-A81142EB9BD5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Slideshow Options">
              <a:extLst>
                <a:ext uri="{FF2B5EF4-FFF2-40B4-BE49-F238E27FC236}">
                  <a16:creationId xmlns:a16="http://schemas.microsoft.com/office/drawing/2014/main" id="{230A8154-36BC-45CE-BFA6-16D993E469A3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493" name="Circle">
                <a:extLst>
                  <a:ext uri="{FF2B5EF4-FFF2-40B4-BE49-F238E27FC236}">
                    <a16:creationId xmlns:a16="http://schemas.microsoft.com/office/drawing/2014/main" id="{339F5FE9-A3FB-4A29-AA71-E60FF399193F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ircle">
                <a:extLst>
                  <a:ext uri="{FF2B5EF4-FFF2-40B4-BE49-F238E27FC236}">
                    <a16:creationId xmlns:a16="http://schemas.microsoft.com/office/drawing/2014/main" id="{91CBA521-9F1D-4A88-B780-5CC392086A90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ircle">
                <a:extLst>
                  <a:ext uri="{FF2B5EF4-FFF2-40B4-BE49-F238E27FC236}">
                    <a16:creationId xmlns:a16="http://schemas.microsoft.com/office/drawing/2014/main" id="{73AE57CB-B451-494F-8191-1C5A505ED465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ircle">
                <a:extLst>
                  <a:ext uri="{FF2B5EF4-FFF2-40B4-BE49-F238E27FC236}">
                    <a16:creationId xmlns:a16="http://schemas.microsoft.com/office/drawing/2014/main" id="{1E212660-3C2A-427F-9E72-9A24D44817B7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illed Circle">
                <a:extLst>
                  <a:ext uri="{FF2B5EF4-FFF2-40B4-BE49-F238E27FC236}">
                    <a16:creationId xmlns:a16="http://schemas.microsoft.com/office/drawing/2014/main" id="{5639C286-B35F-4B5C-A2BA-4771733A1C2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Slideshow 1">
            <a:extLst>
              <a:ext uri="{FF2B5EF4-FFF2-40B4-BE49-F238E27FC236}">
                <a16:creationId xmlns:a16="http://schemas.microsoft.com/office/drawing/2014/main" id="{7B026F5D-42A0-4F4B-A102-23EC43088F62}"/>
              </a:ext>
            </a:extLst>
          </p:cNvPr>
          <p:cNvGrpSpPr/>
          <p:nvPr/>
        </p:nvGrpSpPr>
        <p:grpSpPr>
          <a:xfrm>
            <a:off x="8441484" y="3308611"/>
            <a:ext cx="1051560" cy="649224"/>
            <a:chOff x="4289540" y="8091440"/>
            <a:chExt cx="1310957" cy="810007"/>
          </a:xfrm>
        </p:grpSpPr>
        <p:sp>
          <p:nvSpPr>
            <p:cNvPr id="465" name="Picture Placeholder">
              <a:extLst>
                <a:ext uri="{FF2B5EF4-FFF2-40B4-BE49-F238E27FC236}">
                  <a16:creationId xmlns:a16="http://schemas.microsoft.com/office/drawing/2014/main" id="{867AA39A-F592-47CF-BBB4-B92D3425C971}"/>
                </a:ext>
              </a:extLst>
            </p:cNvPr>
            <p:cNvSpPr/>
            <p:nvPr/>
          </p:nvSpPr>
          <p:spPr>
            <a:xfrm>
              <a:off x="4364001" y="8091440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6" name="Left Arrow">
              <a:extLst>
                <a:ext uri="{FF2B5EF4-FFF2-40B4-BE49-F238E27FC236}">
                  <a16:creationId xmlns:a16="http://schemas.microsoft.com/office/drawing/2014/main" id="{1581D3D0-3338-469B-B2FF-3D44D865E599}"/>
                </a:ext>
              </a:extLst>
            </p:cNvPr>
            <p:cNvGrpSpPr/>
            <p:nvPr/>
          </p:nvGrpSpPr>
          <p:grpSpPr>
            <a:xfrm>
              <a:off x="4289540" y="8374549"/>
              <a:ext cx="115082" cy="115082"/>
              <a:chOff x="4289540" y="8374549"/>
              <a:chExt cx="115082" cy="115082"/>
            </a:xfrm>
          </p:grpSpPr>
          <p:sp>
            <p:nvSpPr>
              <p:cNvPr id="484" name="Circle">
                <a:extLst>
                  <a:ext uri="{FF2B5EF4-FFF2-40B4-BE49-F238E27FC236}">
                    <a16:creationId xmlns:a16="http://schemas.microsoft.com/office/drawing/2014/main" id="{3E480C7E-0CF0-424B-BD84-A1037C9716D1}"/>
                  </a:ext>
                </a:extLst>
              </p:cNvPr>
              <p:cNvSpPr/>
              <p:nvPr/>
            </p:nvSpPr>
            <p:spPr>
              <a:xfrm flipH="1">
                <a:off x="4289540" y="8374549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5" name="Left Arrow">
                <a:extLst>
                  <a:ext uri="{FF2B5EF4-FFF2-40B4-BE49-F238E27FC236}">
                    <a16:creationId xmlns:a16="http://schemas.microsoft.com/office/drawing/2014/main" id="{7E3F3F0C-B1E3-44EA-B253-86FFE0A7020C}"/>
                  </a:ext>
                </a:extLst>
              </p:cNvPr>
              <p:cNvGrpSpPr/>
              <p:nvPr/>
            </p:nvGrpSpPr>
            <p:grpSpPr>
              <a:xfrm rot="8370376" flipH="1">
                <a:off x="4323557" y="8412933"/>
                <a:ext cx="38358" cy="38363"/>
                <a:chOff x="1415260" y="3106129"/>
                <a:chExt cx="182860" cy="191535"/>
              </a:xfrm>
            </p:grpSpPr>
            <p:cxnSp>
              <p:nvCxnSpPr>
                <p:cNvPr id="486" name="Line 2">
                  <a:extLst>
                    <a:ext uri="{FF2B5EF4-FFF2-40B4-BE49-F238E27FC236}">
                      <a16:creationId xmlns:a16="http://schemas.microsoft.com/office/drawing/2014/main" id="{51C01F45-FDDB-479D-9636-50C5765FF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8394" y="3187934"/>
                  <a:ext cx="109726" cy="10973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Line 1">
                  <a:extLst>
                    <a:ext uri="{FF2B5EF4-FFF2-40B4-BE49-F238E27FC236}">
                      <a16:creationId xmlns:a16="http://schemas.microsoft.com/office/drawing/2014/main" id="{11CDA7DB-814D-4BCD-9CBA-4AFBBF31E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5260" y="3106129"/>
                  <a:ext cx="109727" cy="109731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7" name="Slideshow Options">
              <a:extLst>
                <a:ext uri="{FF2B5EF4-FFF2-40B4-BE49-F238E27FC236}">
                  <a16:creationId xmlns:a16="http://schemas.microsoft.com/office/drawing/2014/main" id="{BB97D2ED-281C-4E59-B290-52D2A4B8CD6B}"/>
                </a:ext>
              </a:extLst>
            </p:cNvPr>
            <p:cNvGrpSpPr/>
            <p:nvPr/>
          </p:nvGrpSpPr>
          <p:grpSpPr>
            <a:xfrm>
              <a:off x="4787200" y="8859359"/>
              <a:ext cx="315466" cy="42088"/>
              <a:chOff x="3121134" y="9682405"/>
              <a:chExt cx="350633" cy="46780"/>
            </a:xfrm>
          </p:grpSpPr>
          <p:sp>
            <p:nvSpPr>
              <p:cNvPr id="479" name="Circle">
                <a:extLst>
                  <a:ext uri="{FF2B5EF4-FFF2-40B4-BE49-F238E27FC236}">
                    <a16:creationId xmlns:a16="http://schemas.microsoft.com/office/drawing/2014/main" id="{1A9A4583-9A70-4A4A-B428-F9DDA974D52F}"/>
                  </a:ext>
                </a:extLst>
              </p:cNvPr>
              <p:cNvSpPr/>
              <p:nvPr/>
            </p:nvSpPr>
            <p:spPr>
              <a:xfrm>
                <a:off x="3424987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ircle">
                <a:extLst>
                  <a:ext uri="{FF2B5EF4-FFF2-40B4-BE49-F238E27FC236}">
                    <a16:creationId xmlns:a16="http://schemas.microsoft.com/office/drawing/2014/main" id="{3F5E5008-2BC5-4916-820E-A2EA66220204}"/>
                  </a:ext>
                </a:extLst>
              </p:cNvPr>
              <p:cNvSpPr/>
              <p:nvPr/>
            </p:nvSpPr>
            <p:spPr>
              <a:xfrm>
                <a:off x="3349619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471" y="10024"/>
                      <a:pt x="13487" y="199"/>
                      <a:pt x="23390" y="0"/>
                    </a:cubicBezTo>
                    <a:cubicBezTo>
                      <a:pt x="37098" y="1350"/>
                      <a:pt x="43891" y="10410"/>
                      <a:pt x="46780" y="23390"/>
                    </a:cubicBezTo>
                    <a:cubicBezTo>
                      <a:pt x="47115" y="36357"/>
                      <a:pt x="34161" y="45800"/>
                      <a:pt x="23390" y="46780"/>
                    </a:cubicBezTo>
                    <a:cubicBezTo>
                      <a:pt x="9958" y="46933"/>
                      <a:pt x="1797" y="3387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249" y="10909"/>
                      <a:pt x="9164" y="-540"/>
                      <a:pt x="23390" y="0"/>
                    </a:cubicBezTo>
                    <a:cubicBezTo>
                      <a:pt x="38771" y="-364"/>
                      <a:pt x="45375" y="13031"/>
                      <a:pt x="46780" y="23390"/>
                    </a:cubicBezTo>
                    <a:cubicBezTo>
                      <a:pt x="45187" y="36840"/>
                      <a:pt x="35644" y="47565"/>
                      <a:pt x="23390" y="46780"/>
                    </a:cubicBezTo>
                    <a:cubicBezTo>
                      <a:pt x="10883" y="46514"/>
                      <a:pt x="-842" y="36501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ircle">
                <a:extLst>
                  <a:ext uri="{FF2B5EF4-FFF2-40B4-BE49-F238E27FC236}">
                    <a16:creationId xmlns:a16="http://schemas.microsoft.com/office/drawing/2014/main" id="{CD857E6E-7764-42DB-83F9-4CF2BB093AC1}"/>
                  </a:ext>
                </a:extLst>
              </p:cNvPr>
              <p:cNvSpPr/>
              <p:nvPr/>
            </p:nvSpPr>
            <p:spPr>
              <a:xfrm>
                <a:off x="3274252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806" y="11981"/>
                      <a:pt x="9589" y="-1108"/>
                      <a:pt x="23390" y="0"/>
                    </a:cubicBezTo>
                    <a:cubicBezTo>
                      <a:pt x="35544" y="48"/>
                      <a:pt x="46548" y="11408"/>
                      <a:pt x="46780" y="23390"/>
                    </a:cubicBezTo>
                    <a:cubicBezTo>
                      <a:pt x="46782" y="35750"/>
                      <a:pt x="34580" y="47371"/>
                      <a:pt x="23390" y="46780"/>
                    </a:cubicBezTo>
                    <a:cubicBezTo>
                      <a:pt x="9929" y="46078"/>
                      <a:pt x="741" y="35893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624" y="9321"/>
                      <a:pt x="11223" y="-335"/>
                      <a:pt x="23390" y="0"/>
                    </a:cubicBezTo>
                    <a:cubicBezTo>
                      <a:pt x="37217" y="1928"/>
                      <a:pt x="46453" y="10624"/>
                      <a:pt x="46780" y="23390"/>
                    </a:cubicBezTo>
                    <a:cubicBezTo>
                      <a:pt x="44479" y="34311"/>
                      <a:pt x="37291" y="46415"/>
                      <a:pt x="23390" y="46780"/>
                    </a:cubicBezTo>
                    <a:cubicBezTo>
                      <a:pt x="8554" y="44780"/>
                      <a:pt x="2482" y="38189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ircle">
                <a:extLst>
                  <a:ext uri="{FF2B5EF4-FFF2-40B4-BE49-F238E27FC236}">
                    <a16:creationId xmlns:a16="http://schemas.microsoft.com/office/drawing/2014/main" id="{AEB7B406-350C-491A-BB13-FA4D058DA813}"/>
                  </a:ext>
                </a:extLst>
              </p:cNvPr>
              <p:cNvSpPr/>
              <p:nvPr/>
            </p:nvSpPr>
            <p:spPr>
              <a:xfrm>
                <a:off x="319888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-1586" y="9822"/>
                      <a:pt x="10126" y="626"/>
                      <a:pt x="23390" y="0"/>
                    </a:cubicBezTo>
                    <a:cubicBezTo>
                      <a:pt x="37229" y="1058"/>
                      <a:pt x="47417" y="11123"/>
                      <a:pt x="46780" y="23390"/>
                    </a:cubicBezTo>
                    <a:cubicBezTo>
                      <a:pt x="45132" y="35803"/>
                      <a:pt x="36988" y="47565"/>
                      <a:pt x="23390" y="46780"/>
                    </a:cubicBezTo>
                    <a:cubicBezTo>
                      <a:pt x="10231" y="47106"/>
                      <a:pt x="-2231" y="3426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1695" y="7977"/>
                      <a:pt x="11002" y="831"/>
                      <a:pt x="23390" y="0"/>
                    </a:cubicBezTo>
                    <a:cubicBezTo>
                      <a:pt x="35303" y="-2798"/>
                      <a:pt x="47494" y="10899"/>
                      <a:pt x="46780" y="23390"/>
                    </a:cubicBezTo>
                    <a:cubicBezTo>
                      <a:pt x="46640" y="34778"/>
                      <a:pt x="33519" y="48036"/>
                      <a:pt x="23390" y="46780"/>
                    </a:cubicBezTo>
                    <a:cubicBezTo>
                      <a:pt x="10028" y="44647"/>
                      <a:pt x="1129" y="37936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illed Circle">
                <a:extLst>
                  <a:ext uri="{FF2B5EF4-FFF2-40B4-BE49-F238E27FC236}">
                    <a16:creationId xmlns:a16="http://schemas.microsoft.com/office/drawing/2014/main" id="{207C5182-96E0-4949-B149-B4AF96A63420}"/>
                  </a:ext>
                </a:extLst>
              </p:cNvPr>
              <p:cNvSpPr/>
              <p:nvPr/>
            </p:nvSpPr>
            <p:spPr>
              <a:xfrm>
                <a:off x="312113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Picture Placeholder Graphic">
              <a:extLst>
                <a:ext uri="{FF2B5EF4-FFF2-40B4-BE49-F238E27FC236}">
                  <a16:creationId xmlns:a16="http://schemas.microsoft.com/office/drawing/2014/main" id="{488B217E-A0A7-4D4E-83C2-F133450275DE}"/>
                </a:ext>
              </a:extLst>
            </p:cNvPr>
            <p:cNvGrpSpPr/>
            <p:nvPr/>
          </p:nvGrpSpPr>
          <p:grpSpPr>
            <a:xfrm>
              <a:off x="4628143" y="8280537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76" name="Triangle 2">
                <a:extLst>
                  <a:ext uri="{FF2B5EF4-FFF2-40B4-BE49-F238E27FC236}">
                    <a16:creationId xmlns:a16="http://schemas.microsoft.com/office/drawing/2014/main" id="{F096C385-5CE9-49E6-9D10-1BE044E6B44D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Triangle 1">
                <a:extLst>
                  <a:ext uri="{FF2B5EF4-FFF2-40B4-BE49-F238E27FC236}">
                    <a16:creationId xmlns:a16="http://schemas.microsoft.com/office/drawing/2014/main" id="{8F411FEF-5053-4E54-B6FB-FDEE32EFF53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ircle">
                <a:extLst>
                  <a:ext uri="{FF2B5EF4-FFF2-40B4-BE49-F238E27FC236}">
                    <a16:creationId xmlns:a16="http://schemas.microsoft.com/office/drawing/2014/main" id="{D0BEBA4E-98C6-4C23-8BCC-A35B0D983C5A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ight Arrow">
              <a:extLst>
                <a:ext uri="{FF2B5EF4-FFF2-40B4-BE49-F238E27FC236}">
                  <a16:creationId xmlns:a16="http://schemas.microsoft.com/office/drawing/2014/main" id="{CDFF6FC5-CCD7-481F-8E42-F1EDCE2B8A84}"/>
                </a:ext>
              </a:extLst>
            </p:cNvPr>
            <p:cNvGrpSpPr/>
            <p:nvPr/>
          </p:nvGrpSpPr>
          <p:grpSpPr>
            <a:xfrm>
              <a:off x="5485415" y="8375981"/>
              <a:ext cx="115082" cy="115082"/>
              <a:chOff x="5485415" y="8375981"/>
              <a:chExt cx="115082" cy="115082"/>
            </a:xfrm>
          </p:grpSpPr>
          <p:sp>
            <p:nvSpPr>
              <p:cNvPr id="471" name="Circle">
                <a:extLst>
                  <a:ext uri="{FF2B5EF4-FFF2-40B4-BE49-F238E27FC236}">
                    <a16:creationId xmlns:a16="http://schemas.microsoft.com/office/drawing/2014/main" id="{183AD958-130C-4093-B336-A7A8D268C627}"/>
                  </a:ext>
                </a:extLst>
              </p:cNvPr>
              <p:cNvSpPr/>
              <p:nvPr/>
            </p:nvSpPr>
            <p:spPr>
              <a:xfrm>
                <a:off x="5485415" y="8375981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2" name="Right Arrow">
                <a:extLst>
                  <a:ext uri="{FF2B5EF4-FFF2-40B4-BE49-F238E27FC236}">
                    <a16:creationId xmlns:a16="http://schemas.microsoft.com/office/drawing/2014/main" id="{8AB17F07-D95B-48F4-B63B-F4B3FE619EEF}"/>
                  </a:ext>
                </a:extLst>
              </p:cNvPr>
              <p:cNvGrpSpPr/>
              <p:nvPr/>
            </p:nvGrpSpPr>
            <p:grpSpPr>
              <a:xfrm rot="13229624">
                <a:off x="5529172" y="8414378"/>
                <a:ext cx="38361" cy="38361"/>
                <a:chOff x="1411369" y="3109610"/>
                <a:chExt cx="182868" cy="191529"/>
              </a:xfrm>
            </p:grpSpPr>
            <p:cxnSp>
              <p:nvCxnSpPr>
                <p:cNvPr id="473" name="Line 2">
                  <a:extLst>
                    <a:ext uri="{FF2B5EF4-FFF2-40B4-BE49-F238E27FC236}">
                      <a16:creationId xmlns:a16="http://schemas.microsoft.com/office/drawing/2014/main" id="{DF8999D0-AFE1-4B42-B1F0-7BC370D71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Line 1">
                  <a:extLst>
                    <a:ext uri="{FF2B5EF4-FFF2-40B4-BE49-F238E27FC236}">
                      <a16:creationId xmlns:a16="http://schemas.microsoft.com/office/drawing/2014/main" id="{0A5E5C45-8D92-43B4-BC6D-F400E268B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Photo Title">
            <a:extLst>
              <a:ext uri="{FF2B5EF4-FFF2-40B4-BE49-F238E27FC236}">
                <a16:creationId xmlns:a16="http://schemas.microsoft.com/office/drawing/2014/main" id="{1F05A6EE-AA95-455F-BB16-158CABB6584D}"/>
              </a:ext>
            </a:extLst>
          </p:cNvPr>
          <p:cNvSpPr txBox="1"/>
          <p:nvPr/>
        </p:nvSpPr>
        <p:spPr>
          <a:xfrm>
            <a:off x="8271106" y="2649502"/>
            <a:ext cx="28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Placeholder</a:t>
            </a:r>
          </a:p>
        </p:txBody>
      </p:sp>
      <p:grpSp>
        <p:nvGrpSpPr>
          <p:cNvPr id="324" name="Dropdown Box 2 Expanded">
            <a:extLst>
              <a:ext uri="{FF2B5EF4-FFF2-40B4-BE49-F238E27FC236}">
                <a16:creationId xmlns:a16="http://schemas.microsoft.com/office/drawing/2014/main" id="{103BF647-E91B-4D23-A519-F70008CD1E9E}"/>
              </a:ext>
            </a:extLst>
          </p:cNvPr>
          <p:cNvGrpSpPr/>
          <p:nvPr/>
        </p:nvGrpSpPr>
        <p:grpSpPr>
          <a:xfrm>
            <a:off x="5890533" y="5012231"/>
            <a:ext cx="786384" cy="859538"/>
            <a:chOff x="15526711" y="10111367"/>
            <a:chExt cx="861959" cy="1056670"/>
          </a:xfrm>
        </p:grpSpPr>
        <p:sp>
          <p:nvSpPr>
            <p:cNvPr id="424" name="Dropdown Menu Background">
              <a:extLst>
                <a:ext uri="{FF2B5EF4-FFF2-40B4-BE49-F238E27FC236}">
                  <a16:creationId xmlns:a16="http://schemas.microsoft.com/office/drawing/2014/main" id="{C1E91B1B-870B-4076-BB55-06D7F43C2D7D}"/>
                </a:ext>
              </a:extLst>
            </p:cNvPr>
            <p:cNvSpPr/>
            <p:nvPr/>
          </p:nvSpPr>
          <p:spPr>
            <a:xfrm>
              <a:off x="15531331" y="10130072"/>
              <a:ext cx="857339" cy="1037965"/>
            </a:xfrm>
            <a:custGeom>
              <a:avLst/>
              <a:gdLst>
                <a:gd name="connsiteX0" fmla="*/ 0 w 857339"/>
                <a:gd name="connsiteY0" fmla="*/ 14017 h 1037965"/>
                <a:gd name="connsiteX1" fmla="*/ 14017 w 857339"/>
                <a:gd name="connsiteY1" fmla="*/ 0 h 1037965"/>
                <a:gd name="connsiteX2" fmla="*/ 420376 w 857339"/>
                <a:gd name="connsiteY2" fmla="*/ 0 h 1037965"/>
                <a:gd name="connsiteX3" fmla="*/ 843322 w 857339"/>
                <a:gd name="connsiteY3" fmla="*/ 0 h 1037965"/>
                <a:gd name="connsiteX4" fmla="*/ 857339 w 857339"/>
                <a:gd name="connsiteY4" fmla="*/ 14017 h 1037965"/>
                <a:gd name="connsiteX5" fmla="*/ 857339 w 857339"/>
                <a:gd name="connsiteY5" fmla="*/ 518983 h 1037965"/>
                <a:gd name="connsiteX6" fmla="*/ 857339 w 857339"/>
                <a:gd name="connsiteY6" fmla="*/ 1023948 h 1037965"/>
                <a:gd name="connsiteX7" fmla="*/ 843322 w 857339"/>
                <a:gd name="connsiteY7" fmla="*/ 1037965 h 1037965"/>
                <a:gd name="connsiteX8" fmla="*/ 412083 w 857339"/>
                <a:gd name="connsiteY8" fmla="*/ 1037965 h 1037965"/>
                <a:gd name="connsiteX9" fmla="*/ 14017 w 857339"/>
                <a:gd name="connsiteY9" fmla="*/ 1037965 h 1037965"/>
                <a:gd name="connsiteX10" fmla="*/ 0 w 857339"/>
                <a:gd name="connsiteY10" fmla="*/ 1023948 h 1037965"/>
                <a:gd name="connsiteX11" fmla="*/ 0 w 857339"/>
                <a:gd name="connsiteY11" fmla="*/ 539181 h 1037965"/>
                <a:gd name="connsiteX12" fmla="*/ 0 w 857339"/>
                <a:gd name="connsiteY12" fmla="*/ 14017 h 103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339" h="1037965" fill="none" extrusionOk="0">
                  <a:moveTo>
                    <a:pt x="0" y="14017"/>
                  </a:moveTo>
                  <a:cubicBezTo>
                    <a:pt x="35" y="5357"/>
                    <a:pt x="6753" y="980"/>
                    <a:pt x="14017" y="0"/>
                  </a:cubicBezTo>
                  <a:cubicBezTo>
                    <a:pt x="205329" y="4036"/>
                    <a:pt x="289976" y="-4120"/>
                    <a:pt x="420376" y="0"/>
                  </a:cubicBezTo>
                  <a:cubicBezTo>
                    <a:pt x="550776" y="4120"/>
                    <a:pt x="735859" y="-956"/>
                    <a:pt x="843322" y="0"/>
                  </a:cubicBezTo>
                  <a:cubicBezTo>
                    <a:pt x="852048" y="-617"/>
                    <a:pt x="857387" y="4412"/>
                    <a:pt x="857339" y="14017"/>
                  </a:cubicBezTo>
                  <a:cubicBezTo>
                    <a:pt x="849040" y="166461"/>
                    <a:pt x="874419" y="375375"/>
                    <a:pt x="857339" y="518983"/>
                  </a:cubicBezTo>
                  <a:cubicBezTo>
                    <a:pt x="840259" y="662591"/>
                    <a:pt x="873912" y="867841"/>
                    <a:pt x="857339" y="1023948"/>
                  </a:cubicBezTo>
                  <a:cubicBezTo>
                    <a:pt x="858407" y="1031491"/>
                    <a:pt x="852289" y="1037661"/>
                    <a:pt x="843322" y="1037965"/>
                  </a:cubicBezTo>
                  <a:cubicBezTo>
                    <a:pt x="688116" y="1038383"/>
                    <a:pt x="600943" y="1042750"/>
                    <a:pt x="412083" y="1037965"/>
                  </a:cubicBezTo>
                  <a:cubicBezTo>
                    <a:pt x="223223" y="1033180"/>
                    <a:pt x="152525" y="1032144"/>
                    <a:pt x="14017" y="1037965"/>
                  </a:cubicBezTo>
                  <a:cubicBezTo>
                    <a:pt x="5938" y="1038932"/>
                    <a:pt x="-102" y="1032152"/>
                    <a:pt x="0" y="1023948"/>
                  </a:cubicBezTo>
                  <a:cubicBezTo>
                    <a:pt x="14643" y="885254"/>
                    <a:pt x="-23008" y="716776"/>
                    <a:pt x="0" y="539181"/>
                  </a:cubicBezTo>
                  <a:cubicBezTo>
                    <a:pt x="23008" y="361586"/>
                    <a:pt x="6794" y="265064"/>
                    <a:pt x="0" y="14017"/>
                  </a:cubicBezTo>
                  <a:close/>
                </a:path>
                <a:path w="857339" h="1037965" stroke="0" extrusionOk="0">
                  <a:moveTo>
                    <a:pt x="0" y="14017"/>
                  </a:moveTo>
                  <a:cubicBezTo>
                    <a:pt x="289" y="5729"/>
                    <a:pt x="5423" y="1648"/>
                    <a:pt x="14017" y="0"/>
                  </a:cubicBezTo>
                  <a:cubicBezTo>
                    <a:pt x="221001" y="-15081"/>
                    <a:pt x="293569" y="-13688"/>
                    <a:pt x="436963" y="0"/>
                  </a:cubicBezTo>
                  <a:cubicBezTo>
                    <a:pt x="580357" y="13688"/>
                    <a:pt x="696919" y="15410"/>
                    <a:pt x="843322" y="0"/>
                  </a:cubicBezTo>
                  <a:cubicBezTo>
                    <a:pt x="851275" y="-59"/>
                    <a:pt x="858035" y="6816"/>
                    <a:pt x="857339" y="14017"/>
                  </a:cubicBezTo>
                  <a:cubicBezTo>
                    <a:pt x="881343" y="120705"/>
                    <a:pt x="866177" y="392311"/>
                    <a:pt x="857339" y="508883"/>
                  </a:cubicBezTo>
                  <a:cubicBezTo>
                    <a:pt x="848501" y="625455"/>
                    <a:pt x="877512" y="811367"/>
                    <a:pt x="857339" y="1023948"/>
                  </a:cubicBezTo>
                  <a:cubicBezTo>
                    <a:pt x="856921" y="1030134"/>
                    <a:pt x="849688" y="1037194"/>
                    <a:pt x="843322" y="1037965"/>
                  </a:cubicBezTo>
                  <a:cubicBezTo>
                    <a:pt x="693734" y="1031387"/>
                    <a:pt x="642031" y="1032814"/>
                    <a:pt x="453549" y="1037965"/>
                  </a:cubicBezTo>
                  <a:cubicBezTo>
                    <a:pt x="265067" y="1043116"/>
                    <a:pt x="134453" y="1033766"/>
                    <a:pt x="14017" y="1037965"/>
                  </a:cubicBezTo>
                  <a:cubicBezTo>
                    <a:pt x="4535" y="1037585"/>
                    <a:pt x="118" y="1030549"/>
                    <a:pt x="0" y="1023948"/>
                  </a:cubicBezTo>
                  <a:cubicBezTo>
                    <a:pt x="14635" y="864862"/>
                    <a:pt x="-2508" y="740193"/>
                    <a:pt x="0" y="549280"/>
                  </a:cubicBezTo>
                  <a:cubicBezTo>
                    <a:pt x="2508" y="358367"/>
                    <a:pt x="-13755" y="161812"/>
                    <a:pt x="0" y="140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16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2" name="Dropdown Box and Text">
              <a:extLst>
                <a:ext uri="{FF2B5EF4-FFF2-40B4-BE49-F238E27FC236}">
                  <a16:creationId xmlns:a16="http://schemas.microsoft.com/office/drawing/2014/main" id="{40A7180D-B217-4FAF-AE14-CF34661E19B1}"/>
                </a:ext>
              </a:extLst>
            </p:cNvPr>
            <p:cNvSpPr/>
            <p:nvPr/>
          </p:nvSpPr>
          <p:spPr>
            <a:xfrm>
              <a:off x="15526711" y="10111367"/>
              <a:ext cx="861959" cy="239405"/>
            </a:xfrm>
            <a:custGeom>
              <a:avLst/>
              <a:gdLst>
                <a:gd name="connsiteX0" fmla="*/ 0 w 861959"/>
                <a:gd name="connsiteY0" fmla="*/ 15667 h 239405"/>
                <a:gd name="connsiteX1" fmla="*/ 15667 w 861959"/>
                <a:gd name="connsiteY1" fmla="*/ 0 h 239405"/>
                <a:gd name="connsiteX2" fmla="*/ 414367 w 861959"/>
                <a:gd name="connsiteY2" fmla="*/ 0 h 239405"/>
                <a:gd name="connsiteX3" fmla="*/ 846292 w 861959"/>
                <a:gd name="connsiteY3" fmla="*/ 0 h 239405"/>
                <a:gd name="connsiteX4" fmla="*/ 861959 w 861959"/>
                <a:gd name="connsiteY4" fmla="*/ 15667 h 239405"/>
                <a:gd name="connsiteX5" fmla="*/ 861959 w 861959"/>
                <a:gd name="connsiteY5" fmla="*/ 223738 h 239405"/>
                <a:gd name="connsiteX6" fmla="*/ 846292 w 861959"/>
                <a:gd name="connsiteY6" fmla="*/ 239405 h 239405"/>
                <a:gd name="connsiteX7" fmla="*/ 414367 w 861959"/>
                <a:gd name="connsiteY7" fmla="*/ 239405 h 239405"/>
                <a:gd name="connsiteX8" fmla="*/ 15667 w 861959"/>
                <a:gd name="connsiteY8" fmla="*/ 239405 h 239405"/>
                <a:gd name="connsiteX9" fmla="*/ 0 w 861959"/>
                <a:gd name="connsiteY9" fmla="*/ 223738 h 239405"/>
                <a:gd name="connsiteX10" fmla="*/ 0 w 861959"/>
                <a:gd name="connsiteY10" fmla="*/ 15667 h 2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1959" h="239405" fill="none" extrusionOk="0">
                  <a:moveTo>
                    <a:pt x="0" y="15667"/>
                  </a:moveTo>
                  <a:cubicBezTo>
                    <a:pt x="75" y="5908"/>
                    <a:pt x="6120" y="1572"/>
                    <a:pt x="15667" y="0"/>
                  </a:cubicBezTo>
                  <a:cubicBezTo>
                    <a:pt x="183165" y="-4074"/>
                    <a:pt x="316798" y="1463"/>
                    <a:pt x="414367" y="0"/>
                  </a:cubicBezTo>
                  <a:cubicBezTo>
                    <a:pt x="511936" y="-1463"/>
                    <a:pt x="740407" y="-21304"/>
                    <a:pt x="846292" y="0"/>
                  </a:cubicBezTo>
                  <a:cubicBezTo>
                    <a:pt x="853065" y="501"/>
                    <a:pt x="861991" y="6661"/>
                    <a:pt x="861959" y="15667"/>
                  </a:cubicBezTo>
                  <a:cubicBezTo>
                    <a:pt x="861313" y="84052"/>
                    <a:pt x="852822" y="131089"/>
                    <a:pt x="861959" y="223738"/>
                  </a:cubicBezTo>
                  <a:cubicBezTo>
                    <a:pt x="861470" y="233587"/>
                    <a:pt x="855317" y="240031"/>
                    <a:pt x="846292" y="239405"/>
                  </a:cubicBezTo>
                  <a:cubicBezTo>
                    <a:pt x="714406" y="228181"/>
                    <a:pt x="609378" y="231506"/>
                    <a:pt x="414367" y="239405"/>
                  </a:cubicBezTo>
                  <a:cubicBezTo>
                    <a:pt x="219356" y="247304"/>
                    <a:pt x="100386" y="247664"/>
                    <a:pt x="15667" y="239405"/>
                  </a:cubicBezTo>
                  <a:cubicBezTo>
                    <a:pt x="7016" y="239614"/>
                    <a:pt x="566" y="232222"/>
                    <a:pt x="0" y="223738"/>
                  </a:cubicBezTo>
                  <a:cubicBezTo>
                    <a:pt x="3042" y="161816"/>
                    <a:pt x="4748" y="83070"/>
                    <a:pt x="0" y="15667"/>
                  </a:cubicBezTo>
                  <a:close/>
                </a:path>
                <a:path w="861959" h="239405" stroke="0" extrusionOk="0">
                  <a:moveTo>
                    <a:pt x="0" y="15667"/>
                  </a:moveTo>
                  <a:cubicBezTo>
                    <a:pt x="439" y="6184"/>
                    <a:pt x="6615" y="771"/>
                    <a:pt x="15667" y="0"/>
                  </a:cubicBezTo>
                  <a:cubicBezTo>
                    <a:pt x="113532" y="-12349"/>
                    <a:pt x="333174" y="-15516"/>
                    <a:pt x="439286" y="0"/>
                  </a:cubicBezTo>
                  <a:cubicBezTo>
                    <a:pt x="545398" y="15516"/>
                    <a:pt x="760514" y="4252"/>
                    <a:pt x="846292" y="0"/>
                  </a:cubicBezTo>
                  <a:cubicBezTo>
                    <a:pt x="855607" y="-185"/>
                    <a:pt x="863294" y="8050"/>
                    <a:pt x="861959" y="15667"/>
                  </a:cubicBezTo>
                  <a:cubicBezTo>
                    <a:pt x="858277" y="79985"/>
                    <a:pt x="857980" y="164436"/>
                    <a:pt x="861959" y="223738"/>
                  </a:cubicBezTo>
                  <a:cubicBezTo>
                    <a:pt x="860445" y="232181"/>
                    <a:pt x="854418" y="239722"/>
                    <a:pt x="846292" y="239405"/>
                  </a:cubicBezTo>
                  <a:cubicBezTo>
                    <a:pt x="667350" y="226838"/>
                    <a:pt x="520710" y="232542"/>
                    <a:pt x="414367" y="239405"/>
                  </a:cubicBezTo>
                  <a:cubicBezTo>
                    <a:pt x="308025" y="246268"/>
                    <a:pt x="123155" y="235389"/>
                    <a:pt x="15667" y="239405"/>
                  </a:cubicBezTo>
                  <a:cubicBezTo>
                    <a:pt x="6620" y="240987"/>
                    <a:pt x="-1255" y="232264"/>
                    <a:pt x="0" y="223738"/>
                  </a:cubicBezTo>
                  <a:cubicBezTo>
                    <a:pt x="-9592" y="160928"/>
                    <a:pt x="-734" y="119039"/>
                    <a:pt x="0" y="156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65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Dropdown</a:t>
              </a:r>
            </a:p>
          </p:txBody>
        </p:sp>
        <p:grpSp>
          <p:nvGrpSpPr>
            <p:cNvPr id="433" name="Dropdown Icon">
              <a:extLst>
                <a:ext uri="{FF2B5EF4-FFF2-40B4-BE49-F238E27FC236}">
                  <a16:creationId xmlns:a16="http://schemas.microsoft.com/office/drawing/2014/main" id="{96B6E1E8-696C-460B-849F-D37CDCA54535}"/>
                </a:ext>
              </a:extLst>
            </p:cNvPr>
            <p:cNvGrpSpPr/>
            <p:nvPr/>
          </p:nvGrpSpPr>
          <p:grpSpPr>
            <a:xfrm rot="18531467">
              <a:off x="15610820" y="10197612"/>
              <a:ext cx="81860" cy="81128"/>
              <a:chOff x="1391765" y="3123695"/>
              <a:chExt cx="188889" cy="187203"/>
            </a:xfrm>
          </p:grpSpPr>
          <p:cxnSp>
            <p:nvCxnSpPr>
              <p:cNvPr id="437" name="Line 2">
                <a:extLst>
                  <a:ext uri="{FF2B5EF4-FFF2-40B4-BE49-F238E27FC236}">
                    <a16:creationId xmlns:a16="http://schemas.microsoft.com/office/drawing/2014/main" id="{52DADF8B-E92D-490E-AD6C-8C7D3E492B0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470925" y="3201171"/>
                <a:ext cx="109729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Line 1">
                <a:extLst>
                  <a:ext uri="{FF2B5EF4-FFF2-40B4-BE49-F238E27FC236}">
                    <a16:creationId xmlns:a16="http://schemas.microsoft.com/office/drawing/2014/main" id="{25044E2D-C77A-4DB4-9B78-6A029F561609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391765" y="3123695"/>
                <a:ext cx="109729" cy="109730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Dropdown Option 3">
              <a:extLst>
                <a:ext uri="{FF2B5EF4-FFF2-40B4-BE49-F238E27FC236}">
                  <a16:creationId xmlns:a16="http://schemas.microsoft.com/office/drawing/2014/main" id="{8D371D2C-F68F-4DAA-B50E-816D0958604B}"/>
                </a:ext>
              </a:extLst>
            </p:cNvPr>
            <p:cNvSpPr txBox="1"/>
            <p:nvPr/>
          </p:nvSpPr>
          <p:spPr>
            <a:xfrm>
              <a:off x="15555358" y="10934607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  <p:sp>
          <p:nvSpPr>
            <p:cNvPr id="435" name="Highlighted Dropdown Option 2">
              <a:extLst>
                <a:ext uri="{FF2B5EF4-FFF2-40B4-BE49-F238E27FC236}">
                  <a16:creationId xmlns:a16="http://schemas.microsoft.com/office/drawing/2014/main" id="{45053FE5-CCE7-4496-84CB-CC17D19D7424}"/>
                </a:ext>
              </a:extLst>
            </p:cNvPr>
            <p:cNvSpPr/>
            <p:nvPr/>
          </p:nvSpPr>
          <p:spPr>
            <a:xfrm>
              <a:off x="15531046" y="10633876"/>
              <a:ext cx="857415" cy="258968"/>
            </a:xfrm>
            <a:custGeom>
              <a:avLst/>
              <a:gdLst>
                <a:gd name="connsiteX0" fmla="*/ 0 w 857415"/>
                <a:gd name="connsiteY0" fmla="*/ 7381 h 258968"/>
                <a:gd name="connsiteX1" fmla="*/ 7381 w 857415"/>
                <a:gd name="connsiteY1" fmla="*/ 0 h 258968"/>
                <a:gd name="connsiteX2" fmla="*/ 411854 w 857415"/>
                <a:gd name="connsiteY2" fmla="*/ 0 h 258968"/>
                <a:gd name="connsiteX3" fmla="*/ 850034 w 857415"/>
                <a:gd name="connsiteY3" fmla="*/ 0 h 258968"/>
                <a:gd name="connsiteX4" fmla="*/ 857415 w 857415"/>
                <a:gd name="connsiteY4" fmla="*/ 7381 h 258968"/>
                <a:gd name="connsiteX5" fmla="*/ 857415 w 857415"/>
                <a:gd name="connsiteY5" fmla="*/ 251587 h 258968"/>
                <a:gd name="connsiteX6" fmla="*/ 850034 w 857415"/>
                <a:gd name="connsiteY6" fmla="*/ 258968 h 258968"/>
                <a:gd name="connsiteX7" fmla="*/ 411854 w 857415"/>
                <a:gd name="connsiteY7" fmla="*/ 258968 h 258968"/>
                <a:gd name="connsiteX8" fmla="*/ 7381 w 857415"/>
                <a:gd name="connsiteY8" fmla="*/ 258968 h 258968"/>
                <a:gd name="connsiteX9" fmla="*/ 0 w 857415"/>
                <a:gd name="connsiteY9" fmla="*/ 251587 h 258968"/>
                <a:gd name="connsiteX10" fmla="*/ 0 w 857415"/>
                <a:gd name="connsiteY10" fmla="*/ 7381 h 2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415" h="258968" fill="none" extrusionOk="0">
                  <a:moveTo>
                    <a:pt x="0" y="7381"/>
                  </a:moveTo>
                  <a:cubicBezTo>
                    <a:pt x="14" y="3106"/>
                    <a:pt x="3135" y="299"/>
                    <a:pt x="7381" y="0"/>
                  </a:cubicBezTo>
                  <a:cubicBezTo>
                    <a:pt x="170701" y="-9568"/>
                    <a:pt x="326803" y="5205"/>
                    <a:pt x="411854" y="0"/>
                  </a:cubicBezTo>
                  <a:cubicBezTo>
                    <a:pt x="496905" y="-5205"/>
                    <a:pt x="646760" y="-875"/>
                    <a:pt x="850034" y="0"/>
                  </a:cubicBezTo>
                  <a:cubicBezTo>
                    <a:pt x="853391" y="191"/>
                    <a:pt x="857458" y="2827"/>
                    <a:pt x="857415" y="7381"/>
                  </a:cubicBezTo>
                  <a:cubicBezTo>
                    <a:pt x="858180" y="65042"/>
                    <a:pt x="857940" y="153938"/>
                    <a:pt x="857415" y="251587"/>
                  </a:cubicBezTo>
                  <a:cubicBezTo>
                    <a:pt x="857332" y="255867"/>
                    <a:pt x="854546" y="259702"/>
                    <a:pt x="850034" y="258968"/>
                  </a:cubicBezTo>
                  <a:cubicBezTo>
                    <a:pt x="722750" y="276237"/>
                    <a:pt x="597087" y="240205"/>
                    <a:pt x="411854" y="258968"/>
                  </a:cubicBezTo>
                  <a:cubicBezTo>
                    <a:pt x="226621" y="277731"/>
                    <a:pt x="179619" y="242040"/>
                    <a:pt x="7381" y="258968"/>
                  </a:cubicBezTo>
                  <a:cubicBezTo>
                    <a:pt x="3308" y="259295"/>
                    <a:pt x="320" y="255567"/>
                    <a:pt x="0" y="251587"/>
                  </a:cubicBezTo>
                  <a:cubicBezTo>
                    <a:pt x="-8165" y="135243"/>
                    <a:pt x="-5534" y="108649"/>
                    <a:pt x="0" y="7381"/>
                  </a:cubicBezTo>
                  <a:close/>
                </a:path>
                <a:path w="857415" h="258968" stroke="0" extrusionOk="0">
                  <a:moveTo>
                    <a:pt x="0" y="7381"/>
                  </a:moveTo>
                  <a:cubicBezTo>
                    <a:pt x="118" y="3082"/>
                    <a:pt x="3156" y="288"/>
                    <a:pt x="7381" y="0"/>
                  </a:cubicBezTo>
                  <a:cubicBezTo>
                    <a:pt x="190808" y="1554"/>
                    <a:pt x="336616" y="-8218"/>
                    <a:pt x="437134" y="0"/>
                  </a:cubicBezTo>
                  <a:cubicBezTo>
                    <a:pt x="537652" y="8218"/>
                    <a:pt x="753188" y="12646"/>
                    <a:pt x="850034" y="0"/>
                  </a:cubicBezTo>
                  <a:cubicBezTo>
                    <a:pt x="854946" y="-234"/>
                    <a:pt x="857997" y="3757"/>
                    <a:pt x="857415" y="7381"/>
                  </a:cubicBezTo>
                  <a:cubicBezTo>
                    <a:pt x="866049" y="103396"/>
                    <a:pt x="845551" y="133826"/>
                    <a:pt x="857415" y="251587"/>
                  </a:cubicBezTo>
                  <a:cubicBezTo>
                    <a:pt x="857068" y="255615"/>
                    <a:pt x="853920" y="259082"/>
                    <a:pt x="850034" y="258968"/>
                  </a:cubicBezTo>
                  <a:cubicBezTo>
                    <a:pt x="731148" y="277666"/>
                    <a:pt x="623273" y="260435"/>
                    <a:pt x="411854" y="258968"/>
                  </a:cubicBezTo>
                  <a:cubicBezTo>
                    <a:pt x="200435" y="257501"/>
                    <a:pt x="182014" y="271974"/>
                    <a:pt x="7381" y="258968"/>
                  </a:cubicBezTo>
                  <a:cubicBezTo>
                    <a:pt x="3208" y="259356"/>
                    <a:pt x="-212" y="255642"/>
                    <a:pt x="0" y="251587"/>
                  </a:cubicBezTo>
                  <a:cubicBezTo>
                    <a:pt x="5229" y="156752"/>
                    <a:pt x="9933" y="66580"/>
                    <a:pt x="0" y="73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285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Dropdown</a:t>
              </a:r>
            </a:p>
          </p:txBody>
        </p:sp>
        <p:sp>
          <p:nvSpPr>
            <p:cNvPr id="436" name="Dropdown Option 1">
              <a:extLst>
                <a:ext uri="{FF2B5EF4-FFF2-40B4-BE49-F238E27FC236}">
                  <a16:creationId xmlns:a16="http://schemas.microsoft.com/office/drawing/2014/main" id="{AD4BDB3A-C4EB-4041-A85E-F98992D4FAFA}"/>
                </a:ext>
              </a:extLst>
            </p:cNvPr>
            <p:cNvSpPr txBox="1"/>
            <p:nvPr/>
          </p:nvSpPr>
          <p:spPr>
            <a:xfrm>
              <a:off x="15557740" y="10381599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</p:grpSp>
      <p:grpSp>
        <p:nvGrpSpPr>
          <p:cNvPr id="6" name="Dropdown Box 1 Expanded">
            <a:extLst>
              <a:ext uri="{FF2B5EF4-FFF2-40B4-BE49-F238E27FC236}">
                <a16:creationId xmlns:a16="http://schemas.microsoft.com/office/drawing/2014/main" id="{F0BDDD48-8286-4AF4-8330-36EA1D7E1A23}"/>
              </a:ext>
            </a:extLst>
          </p:cNvPr>
          <p:cNvGrpSpPr/>
          <p:nvPr/>
        </p:nvGrpSpPr>
        <p:grpSpPr>
          <a:xfrm>
            <a:off x="4703336" y="5032086"/>
            <a:ext cx="923544" cy="753123"/>
            <a:chOff x="6091317" y="9386699"/>
            <a:chExt cx="923544" cy="753123"/>
          </a:xfrm>
        </p:grpSpPr>
        <p:sp>
          <p:nvSpPr>
            <p:cNvPr id="414" name="Dropdown Expanded Menu Outline">
              <a:extLst>
                <a:ext uri="{FF2B5EF4-FFF2-40B4-BE49-F238E27FC236}">
                  <a16:creationId xmlns:a16="http://schemas.microsoft.com/office/drawing/2014/main" id="{6C54769E-843E-44E0-9ED1-CE8415B0BACC}"/>
                </a:ext>
              </a:extLst>
            </p:cNvPr>
            <p:cNvSpPr/>
            <p:nvPr/>
          </p:nvSpPr>
          <p:spPr>
            <a:xfrm>
              <a:off x="6093521" y="9551325"/>
              <a:ext cx="920211" cy="582435"/>
            </a:xfrm>
            <a:custGeom>
              <a:avLst/>
              <a:gdLst>
                <a:gd name="connsiteX0" fmla="*/ 0 w 920211"/>
                <a:gd name="connsiteY0" fmla="*/ 0 h 582435"/>
                <a:gd name="connsiteX1" fmla="*/ 441701 w 920211"/>
                <a:gd name="connsiteY1" fmla="*/ 0 h 582435"/>
                <a:gd name="connsiteX2" fmla="*/ 920211 w 920211"/>
                <a:gd name="connsiteY2" fmla="*/ 0 h 582435"/>
                <a:gd name="connsiteX3" fmla="*/ 920211 w 920211"/>
                <a:gd name="connsiteY3" fmla="*/ 582435 h 582435"/>
                <a:gd name="connsiteX4" fmla="*/ 487712 w 920211"/>
                <a:gd name="connsiteY4" fmla="*/ 582435 h 582435"/>
                <a:gd name="connsiteX5" fmla="*/ 0 w 920211"/>
                <a:gd name="connsiteY5" fmla="*/ 582435 h 582435"/>
                <a:gd name="connsiteX6" fmla="*/ 0 w 920211"/>
                <a:gd name="connsiteY6" fmla="*/ 0 h 5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0211" h="582435" fill="none" extrusionOk="0">
                  <a:moveTo>
                    <a:pt x="0" y="0"/>
                  </a:moveTo>
                  <a:cubicBezTo>
                    <a:pt x="181379" y="-15359"/>
                    <a:pt x="283351" y="-13268"/>
                    <a:pt x="441701" y="0"/>
                  </a:cubicBezTo>
                  <a:cubicBezTo>
                    <a:pt x="600051" y="13268"/>
                    <a:pt x="740714" y="-17679"/>
                    <a:pt x="920211" y="0"/>
                  </a:cubicBezTo>
                  <a:cubicBezTo>
                    <a:pt x="924990" y="140435"/>
                    <a:pt x="936922" y="291689"/>
                    <a:pt x="920211" y="582435"/>
                  </a:cubicBezTo>
                  <a:cubicBezTo>
                    <a:pt x="705547" y="595091"/>
                    <a:pt x="638446" y="582723"/>
                    <a:pt x="487712" y="582435"/>
                  </a:cubicBezTo>
                  <a:cubicBezTo>
                    <a:pt x="336978" y="582147"/>
                    <a:pt x="183461" y="580483"/>
                    <a:pt x="0" y="582435"/>
                  </a:cubicBezTo>
                  <a:cubicBezTo>
                    <a:pt x="-12168" y="421648"/>
                    <a:pt x="-18952" y="136787"/>
                    <a:pt x="0" y="0"/>
                  </a:cubicBezTo>
                  <a:close/>
                </a:path>
                <a:path w="920211" h="582435" stroke="0" extrusionOk="0">
                  <a:moveTo>
                    <a:pt x="0" y="0"/>
                  </a:moveTo>
                  <a:cubicBezTo>
                    <a:pt x="101890" y="-17905"/>
                    <a:pt x="230257" y="14873"/>
                    <a:pt x="450903" y="0"/>
                  </a:cubicBezTo>
                  <a:cubicBezTo>
                    <a:pt x="671549" y="-14873"/>
                    <a:pt x="689039" y="8722"/>
                    <a:pt x="920211" y="0"/>
                  </a:cubicBezTo>
                  <a:cubicBezTo>
                    <a:pt x="939081" y="288108"/>
                    <a:pt x="922137" y="457735"/>
                    <a:pt x="920211" y="582435"/>
                  </a:cubicBezTo>
                  <a:cubicBezTo>
                    <a:pt x="774592" y="569598"/>
                    <a:pt x="678804" y="569161"/>
                    <a:pt x="487712" y="582435"/>
                  </a:cubicBezTo>
                  <a:cubicBezTo>
                    <a:pt x="296620" y="595709"/>
                    <a:pt x="224270" y="593788"/>
                    <a:pt x="0" y="582435"/>
                  </a:cubicBezTo>
                  <a:cubicBezTo>
                    <a:pt x="18501" y="340266"/>
                    <a:pt x="-7328" y="2796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595959"/>
              </a:solidFill>
              <a:extLst>
                <a:ext uri="{C807C97D-BFC1-408E-A445-0C87EB9F89A2}">
                  <ask:lineSketchStyleProps xmlns:ask="http://schemas.microsoft.com/office/drawing/2018/sketchyshapes" sd="31149276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Highlighted Option Text 2">
              <a:extLst>
                <a:ext uri="{FF2B5EF4-FFF2-40B4-BE49-F238E27FC236}">
                  <a16:creationId xmlns:a16="http://schemas.microsoft.com/office/drawing/2014/main" id="{83A2ECCA-000C-4518-979A-5D92D33DD61D}"/>
                </a:ext>
              </a:extLst>
            </p:cNvPr>
            <p:cNvSpPr/>
            <p:nvPr/>
          </p:nvSpPr>
          <p:spPr>
            <a:xfrm>
              <a:off x="6094533" y="9748302"/>
              <a:ext cx="917418" cy="205389"/>
            </a:xfrm>
            <a:custGeom>
              <a:avLst/>
              <a:gdLst>
                <a:gd name="connsiteX0" fmla="*/ 0 w 917418"/>
                <a:gd name="connsiteY0" fmla="*/ 0 h 205389"/>
                <a:gd name="connsiteX1" fmla="*/ 449535 w 917418"/>
                <a:gd name="connsiteY1" fmla="*/ 0 h 205389"/>
                <a:gd name="connsiteX2" fmla="*/ 917418 w 917418"/>
                <a:gd name="connsiteY2" fmla="*/ 0 h 205389"/>
                <a:gd name="connsiteX3" fmla="*/ 917418 w 917418"/>
                <a:gd name="connsiteY3" fmla="*/ 205389 h 205389"/>
                <a:gd name="connsiteX4" fmla="*/ 449535 w 917418"/>
                <a:gd name="connsiteY4" fmla="*/ 205389 h 205389"/>
                <a:gd name="connsiteX5" fmla="*/ 0 w 917418"/>
                <a:gd name="connsiteY5" fmla="*/ 205389 h 205389"/>
                <a:gd name="connsiteX6" fmla="*/ 0 w 917418"/>
                <a:gd name="connsiteY6" fmla="*/ 0 h 2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418" h="205389" fill="none" extrusionOk="0">
                  <a:moveTo>
                    <a:pt x="0" y="0"/>
                  </a:moveTo>
                  <a:cubicBezTo>
                    <a:pt x="175941" y="21356"/>
                    <a:pt x="310163" y="5276"/>
                    <a:pt x="449535" y="0"/>
                  </a:cubicBezTo>
                  <a:cubicBezTo>
                    <a:pt x="588907" y="-5276"/>
                    <a:pt x="819228" y="-22947"/>
                    <a:pt x="917418" y="0"/>
                  </a:cubicBezTo>
                  <a:cubicBezTo>
                    <a:pt x="921228" y="98064"/>
                    <a:pt x="914618" y="110313"/>
                    <a:pt x="917418" y="205389"/>
                  </a:cubicBezTo>
                  <a:cubicBezTo>
                    <a:pt x="818107" y="223808"/>
                    <a:pt x="589172" y="190865"/>
                    <a:pt x="449535" y="205389"/>
                  </a:cubicBezTo>
                  <a:cubicBezTo>
                    <a:pt x="309898" y="219913"/>
                    <a:pt x="131162" y="193590"/>
                    <a:pt x="0" y="205389"/>
                  </a:cubicBezTo>
                  <a:cubicBezTo>
                    <a:pt x="3819" y="122069"/>
                    <a:pt x="-289" y="70001"/>
                    <a:pt x="0" y="0"/>
                  </a:cubicBezTo>
                  <a:close/>
                </a:path>
                <a:path w="917418" h="205389" stroke="0" extrusionOk="0">
                  <a:moveTo>
                    <a:pt x="0" y="0"/>
                  </a:moveTo>
                  <a:cubicBezTo>
                    <a:pt x="100004" y="-20816"/>
                    <a:pt x="294500" y="11473"/>
                    <a:pt x="477057" y="0"/>
                  </a:cubicBezTo>
                  <a:cubicBezTo>
                    <a:pt x="659614" y="-11473"/>
                    <a:pt x="757052" y="9732"/>
                    <a:pt x="917418" y="0"/>
                  </a:cubicBezTo>
                  <a:cubicBezTo>
                    <a:pt x="910435" y="82977"/>
                    <a:pt x="915276" y="141057"/>
                    <a:pt x="917418" y="205389"/>
                  </a:cubicBezTo>
                  <a:cubicBezTo>
                    <a:pt x="790211" y="216613"/>
                    <a:pt x="607234" y="199123"/>
                    <a:pt x="449535" y="205389"/>
                  </a:cubicBezTo>
                  <a:cubicBezTo>
                    <a:pt x="291836" y="211655"/>
                    <a:pt x="201222" y="225165"/>
                    <a:pt x="0" y="205389"/>
                  </a:cubicBezTo>
                  <a:cubicBezTo>
                    <a:pt x="-6331" y="120122"/>
                    <a:pt x="-2965" y="42216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0033710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ption Text 3">
              <a:extLst>
                <a:ext uri="{FF2B5EF4-FFF2-40B4-BE49-F238E27FC236}">
                  <a16:creationId xmlns:a16="http://schemas.microsoft.com/office/drawing/2014/main" id="{0545649F-7529-4EC5-B288-057B5DF0A43D}"/>
                </a:ext>
              </a:extLst>
            </p:cNvPr>
            <p:cNvSpPr txBox="1"/>
            <p:nvPr/>
          </p:nvSpPr>
          <p:spPr>
            <a:xfrm>
              <a:off x="6115275" y="9964871"/>
              <a:ext cx="854598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417" name="Option Text 2">
              <a:extLst>
                <a:ext uri="{FF2B5EF4-FFF2-40B4-BE49-F238E27FC236}">
                  <a16:creationId xmlns:a16="http://schemas.microsoft.com/office/drawing/2014/main" id="{57CEDD32-A7CE-4684-8D65-AA1D089E7648}"/>
                </a:ext>
              </a:extLst>
            </p:cNvPr>
            <p:cNvSpPr txBox="1"/>
            <p:nvPr/>
          </p:nvSpPr>
          <p:spPr>
            <a:xfrm>
              <a:off x="6115276" y="9766399"/>
              <a:ext cx="857515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  <a:t>Item 2</a:t>
              </a:r>
            </a:p>
          </p:txBody>
        </p:sp>
        <p:sp>
          <p:nvSpPr>
            <p:cNvPr id="418" name="Option Text 1">
              <a:extLst>
                <a:ext uri="{FF2B5EF4-FFF2-40B4-BE49-F238E27FC236}">
                  <a16:creationId xmlns:a16="http://schemas.microsoft.com/office/drawing/2014/main" id="{D9BAFCB7-F384-447A-87C8-C679FE0DDA12}"/>
                </a:ext>
              </a:extLst>
            </p:cNvPr>
            <p:cNvSpPr txBox="1"/>
            <p:nvPr/>
          </p:nvSpPr>
          <p:spPr>
            <a:xfrm>
              <a:off x="6114264" y="9572022"/>
              <a:ext cx="85852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1</a:t>
              </a:r>
            </a:p>
          </p:txBody>
        </p:sp>
        <p:sp>
          <p:nvSpPr>
            <p:cNvPr id="408" name="Dropdown Box">
              <a:extLst>
                <a:ext uri="{FF2B5EF4-FFF2-40B4-BE49-F238E27FC236}">
                  <a16:creationId xmlns:a16="http://schemas.microsoft.com/office/drawing/2014/main" id="{6532AA91-3C07-43B8-BA3D-0F04290D5B40}"/>
                </a:ext>
              </a:extLst>
            </p:cNvPr>
            <p:cNvSpPr/>
            <p:nvPr/>
          </p:nvSpPr>
          <p:spPr>
            <a:xfrm>
              <a:off x="6091317" y="9386699"/>
              <a:ext cx="923544" cy="180781"/>
            </a:xfrm>
            <a:custGeom>
              <a:avLst/>
              <a:gdLst>
                <a:gd name="connsiteX0" fmla="*/ 0 w 923544"/>
                <a:gd name="connsiteY0" fmla="*/ 14661 h 180781"/>
                <a:gd name="connsiteX1" fmla="*/ 14661 w 923544"/>
                <a:gd name="connsiteY1" fmla="*/ 0 h 180781"/>
                <a:gd name="connsiteX2" fmla="*/ 443888 w 923544"/>
                <a:gd name="connsiteY2" fmla="*/ 0 h 180781"/>
                <a:gd name="connsiteX3" fmla="*/ 908883 w 923544"/>
                <a:gd name="connsiteY3" fmla="*/ 0 h 180781"/>
                <a:gd name="connsiteX4" fmla="*/ 923544 w 923544"/>
                <a:gd name="connsiteY4" fmla="*/ 14661 h 180781"/>
                <a:gd name="connsiteX5" fmla="*/ 923544 w 923544"/>
                <a:gd name="connsiteY5" fmla="*/ 166120 h 180781"/>
                <a:gd name="connsiteX6" fmla="*/ 908883 w 923544"/>
                <a:gd name="connsiteY6" fmla="*/ 180781 h 180781"/>
                <a:gd name="connsiteX7" fmla="*/ 443888 w 923544"/>
                <a:gd name="connsiteY7" fmla="*/ 180781 h 180781"/>
                <a:gd name="connsiteX8" fmla="*/ 14661 w 923544"/>
                <a:gd name="connsiteY8" fmla="*/ 180781 h 180781"/>
                <a:gd name="connsiteX9" fmla="*/ 0 w 923544"/>
                <a:gd name="connsiteY9" fmla="*/ 166120 h 180781"/>
                <a:gd name="connsiteX10" fmla="*/ 0 w 923544"/>
                <a:gd name="connsiteY10" fmla="*/ 14661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544" h="180781" fill="none" extrusionOk="0">
                  <a:moveTo>
                    <a:pt x="0" y="14661"/>
                  </a:moveTo>
                  <a:cubicBezTo>
                    <a:pt x="37" y="6015"/>
                    <a:pt x="6029" y="942"/>
                    <a:pt x="14661" y="0"/>
                  </a:cubicBezTo>
                  <a:cubicBezTo>
                    <a:pt x="225520" y="-20467"/>
                    <a:pt x="259555" y="-9009"/>
                    <a:pt x="443888" y="0"/>
                  </a:cubicBezTo>
                  <a:cubicBezTo>
                    <a:pt x="628221" y="9009"/>
                    <a:pt x="705076" y="-15336"/>
                    <a:pt x="908883" y="0"/>
                  </a:cubicBezTo>
                  <a:cubicBezTo>
                    <a:pt x="916502" y="127"/>
                    <a:pt x="923705" y="4777"/>
                    <a:pt x="923544" y="14661"/>
                  </a:cubicBezTo>
                  <a:cubicBezTo>
                    <a:pt x="920997" y="49049"/>
                    <a:pt x="925180" y="103088"/>
                    <a:pt x="923544" y="166120"/>
                  </a:cubicBezTo>
                  <a:cubicBezTo>
                    <a:pt x="922898" y="175798"/>
                    <a:pt x="917743" y="182065"/>
                    <a:pt x="908883" y="180781"/>
                  </a:cubicBezTo>
                  <a:cubicBezTo>
                    <a:pt x="754184" y="184280"/>
                    <a:pt x="631646" y="179084"/>
                    <a:pt x="443888" y="180781"/>
                  </a:cubicBezTo>
                  <a:cubicBezTo>
                    <a:pt x="256130" y="182478"/>
                    <a:pt x="226421" y="191123"/>
                    <a:pt x="14661" y="180781"/>
                  </a:cubicBezTo>
                  <a:cubicBezTo>
                    <a:pt x="6581" y="182503"/>
                    <a:pt x="936" y="173938"/>
                    <a:pt x="0" y="166120"/>
                  </a:cubicBezTo>
                  <a:cubicBezTo>
                    <a:pt x="2069" y="117258"/>
                    <a:pt x="4963" y="46189"/>
                    <a:pt x="0" y="14661"/>
                  </a:cubicBezTo>
                  <a:close/>
                </a:path>
                <a:path w="923544" h="180781" stroke="0" extrusionOk="0">
                  <a:moveTo>
                    <a:pt x="0" y="14661"/>
                  </a:moveTo>
                  <a:cubicBezTo>
                    <a:pt x="933" y="4800"/>
                    <a:pt x="6115" y="867"/>
                    <a:pt x="14661" y="0"/>
                  </a:cubicBezTo>
                  <a:cubicBezTo>
                    <a:pt x="196028" y="-9527"/>
                    <a:pt x="294155" y="-17851"/>
                    <a:pt x="470714" y="0"/>
                  </a:cubicBezTo>
                  <a:cubicBezTo>
                    <a:pt x="647273" y="17851"/>
                    <a:pt x="708445" y="-2157"/>
                    <a:pt x="908883" y="0"/>
                  </a:cubicBezTo>
                  <a:cubicBezTo>
                    <a:pt x="917758" y="-218"/>
                    <a:pt x="924384" y="7216"/>
                    <a:pt x="923544" y="14661"/>
                  </a:cubicBezTo>
                  <a:cubicBezTo>
                    <a:pt x="926865" y="88328"/>
                    <a:pt x="927415" y="121714"/>
                    <a:pt x="923544" y="166120"/>
                  </a:cubicBezTo>
                  <a:cubicBezTo>
                    <a:pt x="921827" y="173979"/>
                    <a:pt x="916402" y="181129"/>
                    <a:pt x="908883" y="180781"/>
                  </a:cubicBezTo>
                  <a:cubicBezTo>
                    <a:pt x="797575" y="196445"/>
                    <a:pt x="558529" y="199429"/>
                    <a:pt x="443888" y="180781"/>
                  </a:cubicBezTo>
                  <a:cubicBezTo>
                    <a:pt x="329247" y="162133"/>
                    <a:pt x="124753" y="165452"/>
                    <a:pt x="14661" y="180781"/>
                  </a:cubicBezTo>
                  <a:cubicBezTo>
                    <a:pt x="6286" y="181899"/>
                    <a:pt x="-1081" y="174108"/>
                    <a:pt x="0" y="166120"/>
                  </a:cubicBezTo>
                  <a:cubicBezTo>
                    <a:pt x="-2531" y="122490"/>
                    <a:pt x="7444" y="84285"/>
                    <a:pt x="0" y="1466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811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Dropdown Icon Background">
              <a:extLst>
                <a:ext uri="{FF2B5EF4-FFF2-40B4-BE49-F238E27FC236}">
                  <a16:creationId xmlns:a16="http://schemas.microsoft.com/office/drawing/2014/main" id="{B1ED7F12-9319-48B3-875F-136B6D8B4FA7}"/>
                </a:ext>
              </a:extLst>
            </p:cNvPr>
            <p:cNvSpPr/>
            <p:nvPr/>
          </p:nvSpPr>
          <p:spPr>
            <a:xfrm>
              <a:off x="6806748" y="9386699"/>
              <a:ext cx="207226" cy="180781"/>
            </a:xfrm>
            <a:custGeom>
              <a:avLst/>
              <a:gdLst>
                <a:gd name="connsiteX0" fmla="*/ 0 w 207226"/>
                <a:gd name="connsiteY0" fmla="*/ 7895 h 180781"/>
                <a:gd name="connsiteX1" fmla="*/ 7895 w 207226"/>
                <a:gd name="connsiteY1" fmla="*/ 0 h 180781"/>
                <a:gd name="connsiteX2" fmla="*/ 199331 w 207226"/>
                <a:gd name="connsiteY2" fmla="*/ 0 h 180781"/>
                <a:gd name="connsiteX3" fmla="*/ 207226 w 207226"/>
                <a:gd name="connsiteY3" fmla="*/ 7895 h 180781"/>
                <a:gd name="connsiteX4" fmla="*/ 207226 w 207226"/>
                <a:gd name="connsiteY4" fmla="*/ 172886 h 180781"/>
                <a:gd name="connsiteX5" fmla="*/ 199331 w 207226"/>
                <a:gd name="connsiteY5" fmla="*/ 180781 h 180781"/>
                <a:gd name="connsiteX6" fmla="*/ 7895 w 207226"/>
                <a:gd name="connsiteY6" fmla="*/ 180781 h 180781"/>
                <a:gd name="connsiteX7" fmla="*/ 0 w 207226"/>
                <a:gd name="connsiteY7" fmla="*/ 172886 h 180781"/>
                <a:gd name="connsiteX8" fmla="*/ 0 w 207226"/>
                <a:gd name="connsiteY8" fmla="*/ 7895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226" h="180781" fill="none" extrusionOk="0">
                  <a:moveTo>
                    <a:pt x="0" y="7895"/>
                  </a:moveTo>
                  <a:cubicBezTo>
                    <a:pt x="-497" y="3426"/>
                    <a:pt x="3611" y="-729"/>
                    <a:pt x="7895" y="0"/>
                  </a:cubicBezTo>
                  <a:cubicBezTo>
                    <a:pt x="54353" y="2720"/>
                    <a:pt x="160450" y="-3801"/>
                    <a:pt x="199331" y="0"/>
                  </a:cubicBezTo>
                  <a:cubicBezTo>
                    <a:pt x="204111" y="897"/>
                    <a:pt x="207582" y="4473"/>
                    <a:pt x="207226" y="7895"/>
                  </a:cubicBezTo>
                  <a:cubicBezTo>
                    <a:pt x="209126" y="51158"/>
                    <a:pt x="208433" y="131317"/>
                    <a:pt x="207226" y="172886"/>
                  </a:cubicBezTo>
                  <a:cubicBezTo>
                    <a:pt x="206832" y="177351"/>
                    <a:pt x="203723" y="180430"/>
                    <a:pt x="199331" y="180781"/>
                  </a:cubicBezTo>
                  <a:cubicBezTo>
                    <a:pt x="124879" y="181332"/>
                    <a:pt x="93710" y="185334"/>
                    <a:pt x="7895" y="180781"/>
                  </a:cubicBezTo>
                  <a:cubicBezTo>
                    <a:pt x="3251" y="181475"/>
                    <a:pt x="394" y="177909"/>
                    <a:pt x="0" y="172886"/>
                  </a:cubicBezTo>
                  <a:cubicBezTo>
                    <a:pt x="7972" y="102966"/>
                    <a:pt x="1480" y="81027"/>
                    <a:pt x="0" y="7895"/>
                  </a:cubicBezTo>
                  <a:close/>
                </a:path>
                <a:path w="207226" h="180781" stroke="0" extrusionOk="0">
                  <a:moveTo>
                    <a:pt x="0" y="7895"/>
                  </a:moveTo>
                  <a:cubicBezTo>
                    <a:pt x="164" y="3226"/>
                    <a:pt x="3076" y="887"/>
                    <a:pt x="7895" y="0"/>
                  </a:cubicBezTo>
                  <a:cubicBezTo>
                    <a:pt x="47096" y="-3513"/>
                    <a:pt x="135632" y="4631"/>
                    <a:pt x="199331" y="0"/>
                  </a:cubicBezTo>
                  <a:cubicBezTo>
                    <a:pt x="202944" y="-33"/>
                    <a:pt x="207381" y="2607"/>
                    <a:pt x="207226" y="7895"/>
                  </a:cubicBezTo>
                  <a:cubicBezTo>
                    <a:pt x="208956" y="51080"/>
                    <a:pt x="211880" y="122579"/>
                    <a:pt x="207226" y="172886"/>
                  </a:cubicBezTo>
                  <a:cubicBezTo>
                    <a:pt x="207601" y="178221"/>
                    <a:pt x="203562" y="179932"/>
                    <a:pt x="199331" y="180781"/>
                  </a:cubicBezTo>
                  <a:cubicBezTo>
                    <a:pt x="113962" y="174122"/>
                    <a:pt x="85581" y="182848"/>
                    <a:pt x="7895" y="180781"/>
                  </a:cubicBezTo>
                  <a:cubicBezTo>
                    <a:pt x="3530" y="180176"/>
                    <a:pt x="-34" y="176391"/>
                    <a:pt x="0" y="172886"/>
                  </a:cubicBezTo>
                  <a:cubicBezTo>
                    <a:pt x="-7539" y="136262"/>
                    <a:pt x="4538" y="65189"/>
                    <a:pt x="0" y="78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3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Dropdown Text">
              <a:extLst>
                <a:ext uri="{FF2B5EF4-FFF2-40B4-BE49-F238E27FC236}">
                  <a16:creationId xmlns:a16="http://schemas.microsoft.com/office/drawing/2014/main" id="{AD669CCA-72E9-41B5-8A48-987304E3E0F2}"/>
                </a:ext>
              </a:extLst>
            </p:cNvPr>
            <p:cNvSpPr txBox="1"/>
            <p:nvPr/>
          </p:nvSpPr>
          <p:spPr>
            <a:xfrm>
              <a:off x="6109005" y="9386753"/>
              <a:ext cx="62594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Select</a:t>
              </a:r>
            </a:p>
          </p:txBody>
        </p:sp>
        <p:grpSp>
          <p:nvGrpSpPr>
            <p:cNvPr id="411" name="Dropdown Icon">
              <a:extLst>
                <a:ext uri="{FF2B5EF4-FFF2-40B4-BE49-F238E27FC236}">
                  <a16:creationId xmlns:a16="http://schemas.microsoft.com/office/drawing/2014/main" id="{51D7B79E-4105-4484-9181-7ED32E295021}"/>
                </a:ext>
              </a:extLst>
            </p:cNvPr>
            <p:cNvGrpSpPr/>
            <p:nvPr/>
          </p:nvGrpSpPr>
          <p:grpSpPr>
            <a:xfrm rot="2746039" flipH="1">
              <a:off x="6883959" y="9450289"/>
              <a:ext cx="59418" cy="62151"/>
              <a:chOff x="1480955" y="3194964"/>
              <a:chExt cx="182924" cy="191600"/>
            </a:xfrm>
          </p:grpSpPr>
          <p:cxnSp>
            <p:nvCxnSpPr>
              <p:cNvPr id="412" name="Line 2">
                <a:extLst>
                  <a:ext uri="{FF2B5EF4-FFF2-40B4-BE49-F238E27FC236}">
                    <a16:creationId xmlns:a16="http://schemas.microsoft.com/office/drawing/2014/main" id="{52E2D549-8709-4169-96F3-72FB29BF952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Line 1">
                <a:extLst>
                  <a:ext uri="{FF2B5EF4-FFF2-40B4-BE49-F238E27FC236}">
                    <a16:creationId xmlns:a16="http://schemas.microsoft.com/office/drawing/2014/main" id="{7BA062E1-2EC7-475E-ACD6-29C142F5914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2" name="Menu 1">
            <a:extLst>
              <a:ext uri="{FF2B5EF4-FFF2-40B4-BE49-F238E27FC236}">
                <a16:creationId xmlns:a16="http://schemas.microsoft.com/office/drawing/2014/main" id="{35AED392-5256-4C04-9193-12870CB19CDE}"/>
              </a:ext>
            </a:extLst>
          </p:cNvPr>
          <p:cNvGrpSpPr/>
          <p:nvPr/>
        </p:nvGrpSpPr>
        <p:grpSpPr>
          <a:xfrm>
            <a:off x="4688815" y="6023455"/>
            <a:ext cx="3090672" cy="283464"/>
            <a:chOff x="586017" y="1631903"/>
            <a:chExt cx="4330789" cy="254416"/>
          </a:xfrm>
        </p:grpSpPr>
        <p:sp>
          <p:nvSpPr>
            <p:cNvPr id="334" name="Menu 1 Background">
              <a:extLst>
                <a:ext uri="{FF2B5EF4-FFF2-40B4-BE49-F238E27FC236}">
                  <a16:creationId xmlns:a16="http://schemas.microsoft.com/office/drawing/2014/main" id="{7090682E-1845-4E98-91D9-5AF2520F033C}"/>
                </a:ext>
              </a:extLst>
            </p:cNvPr>
            <p:cNvSpPr/>
            <p:nvPr/>
          </p:nvSpPr>
          <p:spPr>
            <a:xfrm>
              <a:off x="586017" y="1633459"/>
              <a:ext cx="4330789" cy="240894"/>
            </a:xfrm>
            <a:custGeom>
              <a:avLst/>
              <a:gdLst>
                <a:gd name="connsiteX0" fmla="*/ 0 w 4330789"/>
                <a:gd name="connsiteY0" fmla="*/ 0 h 240894"/>
                <a:gd name="connsiteX1" fmla="*/ 575376 w 4330789"/>
                <a:gd name="connsiteY1" fmla="*/ 0 h 240894"/>
                <a:gd name="connsiteX2" fmla="*/ 1064137 w 4330789"/>
                <a:gd name="connsiteY2" fmla="*/ 0 h 240894"/>
                <a:gd name="connsiteX3" fmla="*/ 1596205 w 4330789"/>
                <a:gd name="connsiteY3" fmla="*/ 0 h 240894"/>
                <a:gd name="connsiteX4" fmla="*/ 2258197 w 4330789"/>
                <a:gd name="connsiteY4" fmla="*/ 0 h 240894"/>
                <a:gd name="connsiteX5" fmla="*/ 2833573 w 4330789"/>
                <a:gd name="connsiteY5" fmla="*/ 0 h 240894"/>
                <a:gd name="connsiteX6" fmla="*/ 3365642 w 4330789"/>
                <a:gd name="connsiteY6" fmla="*/ 0 h 240894"/>
                <a:gd name="connsiteX7" fmla="*/ 4330789 w 4330789"/>
                <a:gd name="connsiteY7" fmla="*/ 0 h 240894"/>
                <a:gd name="connsiteX8" fmla="*/ 4330789 w 4330789"/>
                <a:gd name="connsiteY8" fmla="*/ 240894 h 240894"/>
                <a:gd name="connsiteX9" fmla="*/ 3712105 w 4330789"/>
                <a:gd name="connsiteY9" fmla="*/ 240894 h 240894"/>
                <a:gd name="connsiteX10" fmla="*/ 3180036 w 4330789"/>
                <a:gd name="connsiteY10" fmla="*/ 240894 h 240894"/>
                <a:gd name="connsiteX11" fmla="*/ 2474737 w 4330789"/>
                <a:gd name="connsiteY11" fmla="*/ 240894 h 240894"/>
                <a:gd name="connsiteX12" fmla="*/ 1899360 w 4330789"/>
                <a:gd name="connsiteY12" fmla="*/ 240894 h 240894"/>
                <a:gd name="connsiteX13" fmla="*/ 1410600 w 4330789"/>
                <a:gd name="connsiteY13" fmla="*/ 240894 h 240894"/>
                <a:gd name="connsiteX14" fmla="*/ 748608 w 4330789"/>
                <a:gd name="connsiteY14" fmla="*/ 240894 h 240894"/>
                <a:gd name="connsiteX15" fmla="*/ 0 w 4330789"/>
                <a:gd name="connsiteY15" fmla="*/ 240894 h 240894"/>
                <a:gd name="connsiteX16" fmla="*/ 0 w 4330789"/>
                <a:gd name="connsiteY16" fmla="*/ 0 h 24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240894" fill="none" extrusionOk="0">
                  <a:moveTo>
                    <a:pt x="0" y="0"/>
                  </a:moveTo>
                  <a:cubicBezTo>
                    <a:pt x="285796" y="-25887"/>
                    <a:pt x="393587" y="10882"/>
                    <a:pt x="575376" y="0"/>
                  </a:cubicBezTo>
                  <a:cubicBezTo>
                    <a:pt x="757165" y="-10882"/>
                    <a:pt x="848157" y="-5311"/>
                    <a:pt x="1064137" y="0"/>
                  </a:cubicBezTo>
                  <a:cubicBezTo>
                    <a:pt x="1280117" y="5311"/>
                    <a:pt x="1331528" y="-2738"/>
                    <a:pt x="1596205" y="0"/>
                  </a:cubicBezTo>
                  <a:cubicBezTo>
                    <a:pt x="1860882" y="2738"/>
                    <a:pt x="2000181" y="10610"/>
                    <a:pt x="2258197" y="0"/>
                  </a:cubicBezTo>
                  <a:cubicBezTo>
                    <a:pt x="2516213" y="-10610"/>
                    <a:pt x="2678418" y="15827"/>
                    <a:pt x="2833573" y="0"/>
                  </a:cubicBezTo>
                  <a:cubicBezTo>
                    <a:pt x="2988728" y="-15827"/>
                    <a:pt x="3195282" y="-17405"/>
                    <a:pt x="3365642" y="0"/>
                  </a:cubicBezTo>
                  <a:cubicBezTo>
                    <a:pt x="3536002" y="17405"/>
                    <a:pt x="3902671" y="-555"/>
                    <a:pt x="4330789" y="0"/>
                  </a:cubicBezTo>
                  <a:cubicBezTo>
                    <a:pt x="4320234" y="112225"/>
                    <a:pt x="4328656" y="186029"/>
                    <a:pt x="4330789" y="240894"/>
                  </a:cubicBezTo>
                  <a:cubicBezTo>
                    <a:pt x="4022377" y="241889"/>
                    <a:pt x="4002585" y="266327"/>
                    <a:pt x="3712105" y="240894"/>
                  </a:cubicBezTo>
                  <a:cubicBezTo>
                    <a:pt x="3421625" y="215461"/>
                    <a:pt x="3419122" y="259873"/>
                    <a:pt x="3180036" y="240894"/>
                  </a:cubicBezTo>
                  <a:cubicBezTo>
                    <a:pt x="2940950" y="221915"/>
                    <a:pt x="2716897" y="248722"/>
                    <a:pt x="2474737" y="240894"/>
                  </a:cubicBezTo>
                  <a:cubicBezTo>
                    <a:pt x="2232577" y="233066"/>
                    <a:pt x="2178946" y="232415"/>
                    <a:pt x="1899360" y="240894"/>
                  </a:cubicBezTo>
                  <a:cubicBezTo>
                    <a:pt x="1619774" y="249373"/>
                    <a:pt x="1548132" y="241059"/>
                    <a:pt x="1410600" y="240894"/>
                  </a:cubicBezTo>
                  <a:cubicBezTo>
                    <a:pt x="1273068" y="240729"/>
                    <a:pt x="1066041" y="222198"/>
                    <a:pt x="748608" y="240894"/>
                  </a:cubicBezTo>
                  <a:cubicBezTo>
                    <a:pt x="431175" y="259590"/>
                    <a:pt x="333882" y="242336"/>
                    <a:pt x="0" y="240894"/>
                  </a:cubicBezTo>
                  <a:cubicBezTo>
                    <a:pt x="-4599" y="171591"/>
                    <a:pt x="-9741" y="72916"/>
                    <a:pt x="0" y="0"/>
                  </a:cubicBezTo>
                  <a:close/>
                </a:path>
                <a:path w="4330789" h="240894" stroke="0" extrusionOk="0">
                  <a:moveTo>
                    <a:pt x="0" y="0"/>
                  </a:moveTo>
                  <a:cubicBezTo>
                    <a:pt x="211174" y="9023"/>
                    <a:pt x="379325" y="-23022"/>
                    <a:pt x="575376" y="0"/>
                  </a:cubicBezTo>
                  <a:cubicBezTo>
                    <a:pt x="771427" y="23022"/>
                    <a:pt x="912310" y="14333"/>
                    <a:pt x="1064137" y="0"/>
                  </a:cubicBezTo>
                  <a:cubicBezTo>
                    <a:pt x="1215964" y="-14333"/>
                    <a:pt x="1482893" y="34136"/>
                    <a:pt x="1769437" y="0"/>
                  </a:cubicBezTo>
                  <a:cubicBezTo>
                    <a:pt x="2055981" y="-34136"/>
                    <a:pt x="2111151" y="16588"/>
                    <a:pt x="2344813" y="0"/>
                  </a:cubicBezTo>
                  <a:cubicBezTo>
                    <a:pt x="2578475" y="-16588"/>
                    <a:pt x="2654166" y="6368"/>
                    <a:pt x="2920189" y="0"/>
                  </a:cubicBezTo>
                  <a:cubicBezTo>
                    <a:pt x="3186212" y="-6368"/>
                    <a:pt x="3348550" y="31216"/>
                    <a:pt x="3625489" y="0"/>
                  </a:cubicBezTo>
                  <a:cubicBezTo>
                    <a:pt x="3902428" y="-31216"/>
                    <a:pt x="4172090" y="-888"/>
                    <a:pt x="4330789" y="0"/>
                  </a:cubicBezTo>
                  <a:cubicBezTo>
                    <a:pt x="4330905" y="97993"/>
                    <a:pt x="4319423" y="144488"/>
                    <a:pt x="4330789" y="240894"/>
                  </a:cubicBezTo>
                  <a:cubicBezTo>
                    <a:pt x="4116189" y="224752"/>
                    <a:pt x="4037078" y="220457"/>
                    <a:pt x="3798721" y="240894"/>
                  </a:cubicBezTo>
                  <a:cubicBezTo>
                    <a:pt x="3560364" y="261331"/>
                    <a:pt x="3354336" y="262477"/>
                    <a:pt x="3180036" y="240894"/>
                  </a:cubicBezTo>
                  <a:cubicBezTo>
                    <a:pt x="3005737" y="219311"/>
                    <a:pt x="2690163" y="259644"/>
                    <a:pt x="2561352" y="240894"/>
                  </a:cubicBezTo>
                  <a:cubicBezTo>
                    <a:pt x="2432541" y="222144"/>
                    <a:pt x="2254869" y="265347"/>
                    <a:pt x="1985976" y="240894"/>
                  </a:cubicBezTo>
                  <a:cubicBezTo>
                    <a:pt x="1717083" y="216441"/>
                    <a:pt x="1474895" y="234145"/>
                    <a:pt x="1280676" y="240894"/>
                  </a:cubicBezTo>
                  <a:cubicBezTo>
                    <a:pt x="1086457" y="247643"/>
                    <a:pt x="802796" y="248638"/>
                    <a:pt x="575376" y="240894"/>
                  </a:cubicBezTo>
                  <a:cubicBezTo>
                    <a:pt x="347956" y="233150"/>
                    <a:pt x="154215" y="217337"/>
                    <a:pt x="0" y="240894"/>
                  </a:cubicBezTo>
                  <a:cubicBezTo>
                    <a:pt x="3583" y="145362"/>
                    <a:pt x="80" y="795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Selected Menu Item Background">
              <a:extLst>
                <a:ext uri="{FF2B5EF4-FFF2-40B4-BE49-F238E27FC236}">
                  <a16:creationId xmlns:a16="http://schemas.microsoft.com/office/drawing/2014/main" id="{7850D7F8-8D30-42A2-A60A-ECBBE87D41C3}"/>
                </a:ext>
              </a:extLst>
            </p:cNvPr>
            <p:cNvSpPr/>
            <p:nvPr/>
          </p:nvSpPr>
          <p:spPr>
            <a:xfrm>
              <a:off x="586017" y="1631903"/>
              <a:ext cx="938387" cy="240756"/>
            </a:xfrm>
            <a:custGeom>
              <a:avLst/>
              <a:gdLst>
                <a:gd name="connsiteX0" fmla="*/ 0 w 938387"/>
                <a:gd name="connsiteY0" fmla="*/ 0 h 240756"/>
                <a:gd name="connsiteX1" fmla="*/ 469194 w 938387"/>
                <a:gd name="connsiteY1" fmla="*/ 0 h 240756"/>
                <a:gd name="connsiteX2" fmla="*/ 938387 w 938387"/>
                <a:gd name="connsiteY2" fmla="*/ 0 h 240756"/>
                <a:gd name="connsiteX3" fmla="*/ 938387 w 938387"/>
                <a:gd name="connsiteY3" fmla="*/ 240756 h 240756"/>
                <a:gd name="connsiteX4" fmla="*/ 459810 w 938387"/>
                <a:gd name="connsiteY4" fmla="*/ 240756 h 240756"/>
                <a:gd name="connsiteX5" fmla="*/ 0 w 938387"/>
                <a:gd name="connsiteY5" fmla="*/ 240756 h 240756"/>
                <a:gd name="connsiteX6" fmla="*/ 0 w 938387"/>
                <a:gd name="connsiteY6" fmla="*/ 0 h 24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387" h="240756" fill="none" extrusionOk="0">
                  <a:moveTo>
                    <a:pt x="0" y="0"/>
                  </a:moveTo>
                  <a:cubicBezTo>
                    <a:pt x="167419" y="8848"/>
                    <a:pt x="315634" y="11620"/>
                    <a:pt x="469194" y="0"/>
                  </a:cubicBezTo>
                  <a:cubicBezTo>
                    <a:pt x="622754" y="-11620"/>
                    <a:pt x="708577" y="5317"/>
                    <a:pt x="938387" y="0"/>
                  </a:cubicBezTo>
                  <a:cubicBezTo>
                    <a:pt x="935625" y="53445"/>
                    <a:pt x="938507" y="135661"/>
                    <a:pt x="938387" y="240756"/>
                  </a:cubicBezTo>
                  <a:cubicBezTo>
                    <a:pt x="771142" y="229018"/>
                    <a:pt x="567469" y="236771"/>
                    <a:pt x="459810" y="240756"/>
                  </a:cubicBezTo>
                  <a:cubicBezTo>
                    <a:pt x="352151" y="244741"/>
                    <a:pt x="114325" y="222580"/>
                    <a:pt x="0" y="240756"/>
                  </a:cubicBezTo>
                  <a:cubicBezTo>
                    <a:pt x="-3644" y="131748"/>
                    <a:pt x="-6370" y="95137"/>
                    <a:pt x="0" y="0"/>
                  </a:cubicBezTo>
                  <a:close/>
                </a:path>
                <a:path w="938387" h="240756" stroke="0" extrusionOk="0">
                  <a:moveTo>
                    <a:pt x="0" y="0"/>
                  </a:moveTo>
                  <a:cubicBezTo>
                    <a:pt x="138608" y="-9141"/>
                    <a:pt x="348979" y="-6129"/>
                    <a:pt x="487961" y="0"/>
                  </a:cubicBezTo>
                  <a:cubicBezTo>
                    <a:pt x="626943" y="6129"/>
                    <a:pt x="810340" y="-19955"/>
                    <a:pt x="938387" y="0"/>
                  </a:cubicBezTo>
                  <a:cubicBezTo>
                    <a:pt x="940193" y="100620"/>
                    <a:pt x="942680" y="179826"/>
                    <a:pt x="938387" y="240756"/>
                  </a:cubicBezTo>
                  <a:cubicBezTo>
                    <a:pt x="792798" y="240160"/>
                    <a:pt x="653128" y="245881"/>
                    <a:pt x="497345" y="240756"/>
                  </a:cubicBezTo>
                  <a:cubicBezTo>
                    <a:pt x="341562" y="235631"/>
                    <a:pt x="134704" y="232008"/>
                    <a:pt x="0" y="240756"/>
                  </a:cubicBezTo>
                  <a:cubicBezTo>
                    <a:pt x="-6373" y="191502"/>
                    <a:pt x="-1794" y="980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5593212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Menu Item 4">
              <a:extLst>
                <a:ext uri="{FF2B5EF4-FFF2-40B4-BE49-F238E27FC236}">
                  <a16:creationId xmlns:a16="http://schemas.microsoft.com/office/drawing/2014/main" id="{60A9963C-F9EB-4C52-A2C8-2BB8D5FAB522}"/>
                </a:ext>
              </a:extLst>
            </p:cNvPr>
            <p:cNvSpPr txBox="1"/>
            <p:nvPr/>
          </p:nvSpPr>
          <p:spPr>
            <a:xfrm>
              <a:off x="3975590" y="1661889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4</a:t>
              </a:r>
            </a:p>
          </p:txBody>
        </p:sp>
        <p:sp>
          <p:nvSpPr>
            <p:cNvPr id="337" name="Menu Item 3">
              <a:extLst>
                <a:ext uri="{FF2B5EF4-FFF2-40B4-BE49-F238E27FC236}">
                  <a16:creationId xmlns:a16="http://schemas.microsoft.com/office/drawing/2014/main" id="{FC619CA5-898C-4435-BE6C-D9777881BD5B}"/>
                </a:ext>
              </a:extLst>
            </p:cNvPr>
            <p:cNvSpPr txBox="1"/>
            <p:nvPr/>
          </p:nvSpPr>
          <p:spPr>
            <a:xfrm>
              <a:off x="2861706" y="1656668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338" name="Menu Item 2">
              <a:extLst>
                <a:ext uri="{FF2B5EF4-FFF2-40B4-BE49-F238E27FC236}">
                  <a16:creationId xmlns:a16="http://schemas.microsoft.com/office/drawing/2014/main" id="{03797D09-9340-4199-B9D6-916D5E32192F}"/>
                </a:ext>
              </a:extLst>
            </p:cNvPr>
            <p:cNvSpPr txBox="1"/>
            <p:nvPr/>
          </p:nvSpPr>
          <p:spPr>
            <a:xfrm>
              <a:off x="1752248" y="1656715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2</a:t>
              </a:r>
            </a:p>
          </p:txBody>
        </p:sp>
        <p:sp>
          <p:nvSpPr>
            <p:cNvPr id="339" name="Menu Item 1">
              <a:extLst>
                <a:ext uri="{FF2B5EF4-FFF2-40B4-BE49-F238E27FC236}">
                  <a16:creationId xmlns:a16="http://schemas.microsoft.com/office/drawing/2014/main" id="{15B23104-ECD7-455A-A797-48EA5DF1F2E5}"/>
                </a:ext>
              </a:extLst>
            </p:cNvPr>
            <p:cNvSpPr txBox="1"/>
            <p:nvPr/>
          </p:nvSpPr>
          <p:spPr>
            <a:xfrm>
              <a:off x="647984" y="1656424"/>
              <a:ext cx="765668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bg1"/>
                  </a:solidFill>
                </a:rPr>
                <a:t>Item 1</a:t>
              </a:r>
            </a:p>
          </p:txBody>
        </p:sp>
        <p:sp>
          <p:nvSpPr>
            <p:cNvPr id="340" name="Rectangle">
              <a:extLst>
                <a:ext uri="{FF2B5EF4-FFF2-40B4-BE49-F238E27FC236}">
                  <a16:creationId xmlns:a16="http://schemas.microsoft.com/office/drawing/2014/main" id="{8681B7C8-5F20-4825-9656-6D632FA6F932}"/>
                </a:ext>
              </a:extLst>
            </p:cNvPr>
            <p:cNvSpPr/>
            <p:nvPr/>
          </p:nvSpPr>
          <p:spPr>
            <a:xfrm>
              <a:off x="586017" y="1868031"/>
              <a:ext cx="4330789" cy="18288"/>
            </a:xfrm>
            <a:custGeom>
              <a:avLst/>
              <a:gdLst>
                <a:gd name="connsiteX0" fmla="*/ 0 w 4330789"/>
                <a:gd name="connsiteY0" fmla="*/ 0 h 18288"/>
                <a:gd name="connsiteX1" fmla="*/ 532068 w 4330789"/>
                <a:gd name="connsiteY1" fmla="*/ 0 h 18288"/>
                <a:gd name="connsiteX2" fmla="*/ 1064137 w 4330789"/>
                <a:gd name="connsiteY2" fmla="*/ 0 h 18288"/>
                <a:gd name="connsiteX3" fmla="*/ 1769437 w 4330789"/>
                <a:gd name="connsiteY3" fmla="*/ 0 h 18288"/>
                <a:gd name="connsiteX4" fmla="*/ 2258197 w 4330789"/>
                <a:gd name="connsiteY4" fmla="*/ 0 h 18288"/>
                <a:gd name="connsiteX5" fmla="*/ 2963497 w 4330789"/>
                <a:gd name="connsiteY5" fmla="*/ 0 h 18288"/>
                <a:gd name="connsiteX6" fmla="*/ 3668797 w 4330789"/>
                <a:gd name="connsiteY6" fmla="*/ 0 h 18288"/>
                <a:gd name="connsiteX7" fmla="*/ 4330789 w 4330789"/>
                <a:gd name="connsiteY7" fmla="*/ 0 h 18288"/>
                <a:gd name="connsiteX8" fmla="*/ 4330789 w 4330789"/>
                <a:gd name="connsiteY8" fmla="*/ 18288 h 18288"/>
                <a:gd name="connsiteX9" fmla="*/ 3712105 w 4330789"/>
                <a:gd name="connsiteY9" fmla="*/ 18288 h 18288"/>
                <a:gd name="connsiteX10" fmla="*/ 3050113 w 4330789"/>
                <a:gd name="connsiteY10" fmla="*/ 18288 h 18288"/>
                <a:gd name="connsiteX11" fmla="*/ 2344813 w 4330789"/>
                <a:gd name="connsiteY11" fmla="*/ 18288 h 18288"/>
                <a:gd name="connsiteX12" fmla="*/ 1639513 w 4330789"/>
                <a:gd name="connsiteY12" fmla="*/ 18288 h 18288"/>
                <a:gd name="connsiteX13" fmla="*/ 1020829 w 4330789"/>
                <a:gd name="connsiteY13" fmla="*/ 18288 h 18288"/>
                <a:gd name="connsiteX14" fmla="*/ 532068 w 4330789"/>
                <a:gd name="connsiteY14" fmla="*/ 18288 h 18288"/>
                <a:gd name="connsiteX15" fmla="*/ 0 w 4330789"/>
                <a:gd name="connsiteY15" fmla="*/ 18288 h 18288"/>
                <a:gd name="connsiteX16" fmla="*/ 0 w 4330789"/>
                <a:gd name="connsiteY16" fmla="*/ 0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18288" fill="none" extrusionOk="0">
                  <a:moveTo>
                    <a:pt x="0" y="0"/>
                  </a:moveTo>
                  <a:cubicBezTo>
                    <a:pt x="123898" y="10615"/>
                    <a:pt x="266157" y="-25982"/>
                    <a:pt x="532068" y="0"/>
                  </a:cubicBezTo>
                  <a:cubicBezTo>
                    <a:pt x="797979" y="25982"/>
                    <a:pt x="841243" y="-17367"/>
                    <a:pt x="1064137" y="0"/>
                  </a:cubicBezTo>
                  <a:cubicBezTo>
                    <a:pt x="1287031" y="17367"/>
                    <a:pt x="1435654" y="26175"/>
                    <a:pt x="1769437" y="0"/>
                  </a:cubicBezTo>
                  <a:cubicBezTo>
                    <a:pt x="2103220" y="-26175"/>
                    <a:pt x="2154986" y="20394"/>
                    <a:pt x="2258197" y="0"/>
                  </a:cubicBezTo>
                  <a:cubicBezTo>
                    <a:pt x="2361408" y="-20394"/>
                    <a:pt x="2620753" y="-4890"/>
                    <a:pt x="2963497" y="0"/>
                  </a:cubicBezTo>
                  <a:cubicBezTo>
                    <a:pt x="3306241" y="4890"/>
                    <a:pt x="3318353" y="-14967"/>
                    <a:pt x="3668797" y="0"/>
                  </a:cubicBezTo>
                  <a:cubicBezTo>
                    <a:pt x="4019241" y="14967"/>
                    <a:pt x="4122028" y="-12103"/>
                    <a:pt x="4330789" y="0"/>
                  </a:cubicBezTo>
                  <a:cubicBezTo>
                    <a:pt x="4329920" y="7867"/>
                    <a:pt x="4331496" y="10749"/>
                    <a:pt x="4330789" y="18288"/>
                  </a:cubicBezTo>
                  <a:cubicBezTo>
                    <a:pt x="4169280" y="-5211"/>
                    <a:pt x="3961373" y="27478"/>
                    <a:pt x="3712105" y="18288"/>
                  </a:cubicBezTo>
                  <a:cubicBezTo>
                    <a:pt x="3462837" y="9098"/>
                    <a:pt x="3216199" y="48476"/>
                    <a:pt x="3050113" y="18288"/>
                  </a:cubicBezTo>
                  <a:cubicBezTo>
                    <a:pt x="2884027" y="-11900"/>
                    <a:pt x="2504139" y="25999"/>
                    <a:pt x="2344813" y="18288"/>
                  </a:cubicBezTo>
                  <a:cubicBezTo>
                    <a:pt x="2185487" y="10577"/>
                    <a:pt x="1881651" y="11434"/>
                    <a:pt x="1639513" y="18288"/>
                  </a:cubicBezTo>
                  <a:cubicBezTo>
                    <a:pt x="1397375" y="25142"/>
                    <a:pt x="1262564" y="1404"/>
                    <a:pt x="1020829" y="18288"/>
                  </a:cubicBezTo>
                  <a:cubicBezTo>
                    <a:pt x="779094" y="35172"/>
                    <a:pt x="692823" y="17907"/>
                    <a:pt x="532068" y="18288"/>
                  </a:cubicBezTo>
                  <a:cubicBezTo>
                    <a:pt x="371313" y="18669"/>
                    <a:pt x="125023" y="27548"/>
                    <a:pt x="0" y="18288"/>
                  </a:cubicBezTo>
                  <a:cubicBezTo>
                    <a:pt x="-584" y="12921"/>
                    <a:pt x="-734" y="7142"/>
                    <a:pt x="0" y="0"/>
                  </a:cubicBezTo>
                  <a:close/>
                </a:path>
                <a:path w="4330789" h="18288" stroke="0" extrusionOk="0">
                  <a:moveTo>
                    <a:pt x="0" y="0"/>
                  </a:moveTo>
                  <a:cubicBezTo>
                    <a:pt x="133319" y="-21005"/>
                    <a:pt x="390003" y="-5635"/>
                    <a:pt x="575376" y="0"/>
                  </a:cubicBezTo>
                  <a:cubicBezTo>
                    <a:pt x="760749" y="5635"/>
                    <a:pt x="1038050" y="-26012"/>
                    <a:pt x="1237368" y="0"/>
                  </a:cubicBezTo>
                  <a:cubicBezTo>
                    <a:pt x="1436686" y="26012"/>
                    <a:pt x="1488784" y="1805"/>
                    <a:pt x="1726129" y="0"/>
                  </a:cubicBezTo>
                  <a:cubicBezTo>
                    <a:pt x="1963474" y="-1805"/>
                    <a:pt x="2070862" y="2339"/>
                    <a:pt x="2344813" y="0"/>
                  </a:cubicBezTo>
                  <a:cubicBezTo>
                    <a:pt x="2618764" y="-2339"/>
                    <a:pt x="2673984" y="-4704"/>
                    <a:pt x="2833573" y="0"/>
                  </a:cubicBezTo>
                  <a:cubicBezTo>
                    <a:pt x="2993162" y="4704"/>
                    <a:pt x="3225456" y="19194"/>
                    <a:pt x="3495565" y="0"/>
                  </a:cubicBezTo>
                  <a:cubicBezTo>
                    <a:pt x="3765674" y="-19194"/>
                    <a:pt x="4112028" y="26481"/>
                    <a:pt x="4330789" y="0"/>
                  </a:cubicBezTo>
                  <a:cubicBezTo>
                    <a:pt x="4331323" y="8474"/>
                    <a:pt x="4330888" y="9969"/>
                    <a:pt x="4330789" y="18288"/>
                  </a:cubicBezTo>
                  <a:cubicBezTo>
                    <a:pt x="4137393" y="6404"/>
                    <a:pt x="4019729" y="24867"/>
                    <a:pt x="3712105" y="18288"/>
                  </a:cubicBezTo>
                  <a:cubicBezTo>
                    <a:pt x="3404481" y="11709"/>
                    <a:pt x="3316255" y="28996"/>
                    <a:pt x="3050113" y="18288"/>
                  </a:cubicBezTo>
                  <a:cubicBezTo>
                    <a:pt x="2783971" y="7580"/>
                    <a:pt x="2627377" y="9178"/>
                    <a:pt x="2474737" y="18288"/>
                  </a:cubicBezTo>
                  <a:cubicBezTo>
                    <a:pt x="2322097" y="27398"/>
                    <a:pt x="1987827" y="8354"/>
                    <a:pt x="1769437" y="18288"/>
                  </a:cubicBezTo>
                  <a:cubicBezTo>
                    <a:pt x="1551047" y="28222"/>
                    <a:pt x="1350769" y="49218"/>
                    <a:pt x="1107445" y="18288"/>
                  </a:cubicBezTo>
                  <a:cubicBezTo>
                    <a:pt x="864121" y="-12642"/>
                    <a:pt x="524722" y="-1029"/>
                    <a:pt x="0" y="18288"/>
                  </a:cubicBezTo>
                  <a:cubicBezTo>
                    <a:pt x="802" y="9702"/>
                    <a:pt x="185" y="65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5743357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xpanded Hamburger Menu">
            <a:extLst>
              <a:ext uri="{FF2B5EF4-FFF2-40B4-BE49-F238E27FC236}">
                <a16:creationId xmlns:a16="http://schemas.microsoft.com/office/drawing/2014/main" id="{6C2A0411-EF4D-4212-A2D1-7116A1291C21}"/>
              </a:ext>
            </a:extLst>
          </p:cNvPr>
          <p:cNvGrpSpPr/>
          <p:nvPr/>
        </p:nvGrpSpPr>
        <p:grpSpPr>
          <a:xfrm>
            <a:off x="4703490" y="3396494"/>
            <a:ext cx="1579501" cy="1408176"/>
            <a:chOff x="3894177" y="6437428"/>
            <a:chExt cx="1579501" cy="1408176"/>
          </a:xfrm>
        </p:grpSpPr>
        <p:grpSp>
          <p:nvGrpSpPr>
            <p:cNvPr id="360" name="Expanded Hamburger Menu">
              <a:extLst>
                <a:ext uri="{FF2B5EF4-FFF2-40B4-BE49-F238E27FC236}">
                  <a16:creationId xmlns:a16="http://schemas.microsoft.com/office/drawing/2014/main" id="{59B85AC5-96EC-4AC9-BB03-90C7CC7191C8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361" name="Rectangle 3">
                <a:extLst>
                  <a:ext uri="{FF2B5EF4-FFF2-40B4-BE49-F238E27FC236}">
                    <a16:creationId xmlns:a16="http://schemas.microsoft.com/office/drawing/2014/main" id="{9A584183-B861-4FEA-8767-4C6E501CDCED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63962" y="7429"/>
                      <a:pt x="101364" y="-89"/>
                      <a:pt x="189781" y="0"/>
                    </a:cubicBezTo>
                    <a:cubicBezTo>
                      <a:pt x="188633" y="6730"/>
                      <a:pt x="188830" y="20567"/>
                      <a:pt x="189781" y="27432"/>
                    </a:cubicBezTo>
                    <a:cubicBezTo>
                      <a:pt x="150627" y="23840"/>
                      <a:pt x="44296" y="31223"/>
                      <a:pt x="0" y="27432"/>
                    </a:cubicBezTo>
                    <a:cubicBezTo>
                      <a:pt x="1024" y="16170"/>
                      <a:pt x="1366" y="1054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75930" y="-5552"/>
                      <a:pt x="108091" y="-5520"/>
                      <a:pt x="189781" y="0"/>
                    </a:cubicBezTo>
                    <a:cubicBezTo>
                      <a:pt x="190708" y="8872"/>
                      <a:pt x="190410" y="19259"/>
                      <a:pt x="189781" y="27432"/>
                    </a:cubicBezTo>
                    <a:cubicBezTo>
                      <a:pt x="116200" y="32360"/>
                      <a:pt x="87791" y="33405"/>
                      <a:pt x="0" y="27432"/>
                    </a:cubicBezTo>
                    <a:cubicBezTo>
                      <a:pt x="482" y="16935"/>
                      <a:pt x="799" y="780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2">
                <a:extLst>
                  <a:ext uri="{FF2B5EF4-FFF2-40B4-BE49-F238E27FC236}">
                    <a16:creationId xmlns:a16="http://schemas.microsoft.com/office/drawing/2014/main" id="{91AEFB4A-F08C-49E8-B2C3-F90445D43CD4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57165" y="-7750"/>
                      <a:pt x="125307" y="5611"/>
                      <a:pt x="189781" y="0"/>
                    </a:cubicBezTo>
                    <a:cubicBezTo>
                      <a:pt x="190755" y="12107"/>
                      <a:pt x="189205" y="21011"/>
                      <a:pt x="189781" y="27432"/>
                    </a:cubicBezTo>
                    <a:cubicBezTo>
                      <a:pt x="123752" y="31664"/>
                      <a:pt x="94305" y="33629"/>
                      <a:pt x="0" y="27432"/>
                    </a:cubicBezTo>
                    <a:cubicBezTo>
                      <a:pt x="-1046" y="20317"/>
                      <a:pt x="476" y="8994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65242" y="6257"/>
                      <a:pt x="147427" y="6702"/>
                      <a:pt x="189781" y="0"/>
                    </a:cubicBezTo>
                    <a:cubicBezTo>
                      <a:pt x="190696" y="7294"/>
                      <a:pt x="189295" y="19060"/>
                      <a:pt x="189781" y="27432"/>
                    </a:cubicBezTo>
                    <a:cubicBezTo>
                      <a:pt x="107007" y="26560"/>
                      <a:pt x="39824" y="33230"/>
                      <a:pt x="0" y="27432"/>
                    </a:cubicBezTo>
                    <a:cubicBezTo>
                      <a:pt x="-172" y="17752"/>
                      <a:pt x="682" y="117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1">
                <a:extLst>
                  <a:ext uri="{FF2B5EF4-FFF2-40B4-BE49-F238E27FC236}">
                    <a16:creationId xmlns:a16="http://schemas.microsoft.com/office/drawing/2014/main" id="{95D74F87-BBA9-44D6-A5C3-92BE4A2C4CC4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45288" y="3986"/>
                      <a:pt x="114206" y="5823"/>
                      <a:pt x="189781" y="0"/>
                    </a:cubicBezTo>
                    <a:cubicBezTo>
                      <a:pt x="191059" y="11470"/>
                      <a:pt x="189052" y="16780"/>
                      <a:pt x="189781" y="27432"/>
                    </a:cubicBezTo>
                    <a:cubicBezTo>
                      <a:pt x="130582" y="27305"/>
                      <a:pt x="78470" y="36817"/>
                      <a:pt x="0" y="27432"/>
                    </a:cubicBezTo>
                    <a:cubicBezTo>
                      <a:pt x="1360" y="17268"/>
                      <a:pt x="-83" y="805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49502" y="-8745"/>
                      <a:pt x="111935" y="4472"/>
                      <a:pt x="189781" y="0"/>
                    </a:cubicBezTo>
                    <a:cubicBezTo>
                      <a:pt x="189888" y="13381"/>
                      <a:pt x="189582" y="15985"/>
                      <a:pt x="189781" y="27432"/>
                    </a:cubicBezTo>
                    <a:cubicBezTo>
                      <a:pt x="137396" y="28207"/>
                      <a:pt x="51979" y="35208"/>
                      <a:pt x="0" y="27432"/>
                    </a:cubicBezTo>
                    <a:cubicBezTo>
                      <a:pt x="207" y="17000"/>
                      <a:pt x="-193" y="655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Expanded Hamburger Menu Dropdown">
              <a:extLst>
                <a:ext uri="{FF2B5EF4-FFF2-40B4-BE49-F238E27FC236}">
                  <a16:creationId xmlns:a16="http://schemas.microsoft.com/office/drawing/2014/main" id="{C1A2AAE9-A8B5-43B9-9350-98A7C034BF19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364" name="Expanded Menu Outline">
                <a:extLst>
                  <a:ext uri="{FF2B5EF4-FFF2-40B4-BE49-F238E27FC236}">
                    <a16:creationId xmlns:a16="http://schemas.microsoft.com/office/drawing/2014/main" id="{8CA12D02-DDDF-43BC-80D0-34E3974161E1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579501"/>
                  <a:gd name="connsiteY0" fmla="*/ 0 h 1171958"/>
                  <a:gd name="connsiteX1" fmla="*/ 510705 w 1579501"/>
                  <a:gd name="connsiteY1" fmla="*/ 0 h 1171958"/>
                  <a:gd name="connsiteX2" fmla="*/ 1037206 w 1579501"/>
                  <a:gd name="connsiteY2" fmla="*/ 0 h 1171958"/>
                  <a:gd name="connsiteX3" fmla="*/ 1579501 w 1579501"/>
                  <a:gd name="connsiteY3" fmla="*/ 0 h 1171958"/>
                  <a:gd name="connsiteX4" fmla="*/ 1579501 w 1579501"/>
                  <a:gd name="connsiteY4" fmla="*/ 585979 h 1171958"/>
                  <a:gd name="connsiteX5" fmla="*/ 1579501 w 1579501"/>
                  <a:gd name="connsiteY5" fmla="*/ 1171958 h 1171958"/>
                  <a:gd name="connsiteX6" fmla="*/ 1053001 w 1579501"/>
                  <a:gd name="connsiteY6" fmla="*/ 1171958 h 1171958"/>
                  <a:gd name="connsiteX7" fmla="*/ 558090 w 1579501"/>
                  <a:gd name="connsiteY7" fmla="*/ 1171958 h 1171958"/>
                  <a:gd name="connsiteX8" fmla="*/ 0 w 1579501"/>
                  <a:gd name="connsiteY8" fmla="*/ 1171958 h 1171958"/>
                  <a:gd name="connsiteX9" fmla="*/ 0 w 1579501"/>
                  <a:gd name="connsiteY9" fmla="*/ 597699 h 1171958"/>
                  <a:gd name="connsiteX10" fmla="*/ 0 w 1579501"/>
                  <a:gd name="connsiteY10" fmla="*/ 0 h 117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9501" h="1171958" fill="none" extrusionOk="0">
                    <a:moveTo>
                      <a:pt x="0" y="0"/>
                    </a:moveTo>
                    <a:cubicBezTo>
                      <a:pt x="124253" y="14159"/>
                      <a:pt x="301871" y="-20657"/>
                      <a:pt x="510705" y="0"/>
                    </a:cubicBezTo>
                    <a:cubicBezTo>
                      <a:pt x="719540" y="20657"/>
                      <a:pt x="785391" y="23949"/>
                      <a:pt x="1037206" y="0"/>
                    </a:cubicBezTo>
                    <a:cubicBezTo>
                      <a:pt x="1289021" y="-23949"/>
                      <a:pt x="1429786" y="25217"/>
                      <a:pt x="1579501" y="0"/>
                    </a:cubicBezTo>
                    <a:cubicBezTo>
                      <a:pt x="1599656" y="183619"/>
                      <a:pt x="1556410" y="419847"/>
                      <a:pt x="1579501" y="585979"/>
                    </a:cubicBezTo>
                    <a:cubicBezTo>
                      <a:pt x="1602592" y="752111"/>
                      <a:pt x="1587002" y="997253"/>
                      <a:pt x="1579501" y="1171958"/>
                    </a:cubicBezTo>
                    <a:cubicBezTo>
                      <a:pt x="1465286" y="1180463"/>
                      <a:pt x="1240274" y="1149827"/>
                      <a:pt x="1053001" y="1171958"/>
                    </a:cubicBezTo>
                    <a:cubicBezTo>
                      <a:pt x="865728" y="1194089"/>
                      <a:pt x="683062" y="1172650"/>
                      <a:pt x="558090" y="1171958"/>
                    </a:cubicBezTo>
                    <a:cubicBezTo>
                      <a:pt x="433118" y="1171266"/>
                      <a:pt x="271828" y="1187406"/>
                      <a:pt x="0" y="1171958"/>
                    </a:cubicBezTo>
                    <a:cubicBezTo>
                      <a:pt x="-10883" y="935082"/>
                      <a:pt x="-10476" y="809114"/>
                      <a:pt x="0" y="597699"/>
                    </a:cubicBezTo>
                    <a:cubicBezTo>
                      <a:pt x="10476" y="386284"/>
                      <a:pt x="8169" y="228756"/>
                      <a:pt x="0" y="0"/>
                    </a:cubicBezTo>
                    <a:close/>
                  </a:path>
                  <a:path w="1579501" h="1171958" stroke="0" extrusionOk="0">
                    <a:moveTo>
                      <a:pt x="0" y="0"/>
                    </a:moveTo>
                    <a:cubicBezTo>
                      <a:pt x="241399" y="-4817"/>
                      <a:pt x="370940" y="-2468"/>
                      <a:pt x="510705" y="0"/>
                    </a:cubicBezTo>
                    <a:cubicBezTo>
                      <a:pt x="650471" y="2468"/>
                      <a:pt x="761276" y="10907"/>
                      <a:pt x="989821" y="0"/>
                    </a:cubicBezTo>
                    <a:cubicBezTo>
                      <a:pt x="1218366" y="-10907"/>
                      <a:pt x="1418001" y="25241"/>
                      <a:pt x="1579501" y="0"/>
                    </a:cubicBezTo>
                    <a:cubicBezTo>
                      <a:pt x="1599618" y="199446"/>
                      <a:pt x="1607751" y="415986"/>
                      <a:pt x="1579501" y="574259"/>
                    </a:cubicBezTo>
                    <a:cubicBezTo>
                      <a:pt x="1551251" y="732532"/>
                      <a:pt x="1603369" y="1008645"/>
                      <a:pt x="1579501" y="1171958"/>
                    </a:cubicBezTo>
                    <a:cubicBezTo>
                      <a:pt x="1460544" y="1159844"/>
                      <a:pt x="1234433" y="1194869"/>
                      <a:pt x="1084591" y="1171958"/>
                    </a:cubicBezTo>
                    <a:cubicBezTo>
                      <a:pt x="934749" y="1149048"/>
                      <a:pt x="825954" y="1165328"/>
                      <a:pt x="589680" y="1171958"/>
                    </a:cubicBezTo>
                    <a:cubicBezTo>
                      <a:pt x="353406" y="1178588"/>
                      <a:pt x="292497" y="1189967"/>
                      <a:pt x="0" y="1171958"/>
                    </a:cubicBezTo>
                    <a:cubicBezTo>
                      <a:pt x="11680" y="909056"/>
                      <a:pt x="7168" y="797619"/>
                      <a:pt x="0" y="621138"/>
                    </a:cubicBezTo>
                    <a:cubicBezTo>
                      <a:pt x="-7168" y="444657"/>
                      <a:pt x="29276" y="14236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Selected Item Background">
                <a:extLst>
                  <a:ext uri="{FF2B5EF4-FFF2-40B4-BE49-F238E27FC236}">
                    <a16:creationId xmlns:a16="http://schemas.microsoft.com/office/drawing/2014/main" id="{E26ACAE4-E7B8-48D0-9123-F321E54E6F7F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546787"/>
                  <a:gd name="connsiteY0" fmla="*/ 0 h 321134"/>
                  <a:gd name="connsiteX1" fmla="*/ 546531 w 1546787"/>
                  <a:gd name="connsiteY1" fmla="*/ 0 h 321134"/>
                  <a:gd name="connsiteX2" fmla="*/ 1031191 w 1546787"/>
                  <a:gd name="connsiteY2" fmla="*/ 0 h 321134"/>
                  <a:gd name="connsiteX3" fmla="*/ 1546787 w 1546787"/>
                  <a:gd name="connsiteY3" fmla="*/ 0 h 321134"/>
                  <a:gd name="connsiteX4" fmla="*/ 1546787 w 1546787"/>
                  <a:gd name="connsiteY4" fmla="*/ 321134 h 321134"/>
                  <a:gd name="connsiteX5" fmla="*/ 1046659 w 1546787"/>
                  <a:gd name="connsiteY5" fmla="*/ 321134 h 321134"/>
                  <a:gd name="connsiteX6" fmla="*/ 577467 w 1546787"/>
                  <a:gd name="connsiteY6" fmla="*/ 321134 h 321134"/>
                  <a:gd name="connsiteX7" fmla="*/ 0 w 1546787"/>
                  <a:gd name="connsiteY7" fmla="*/ 321134 h 321134"/>
                  <a:gd name="connsiteX8" fmla="*/ 0 w 1546787"/>
                  <a:gd name="connsiteY8" fmla="*/ 0 h 32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6787" h="321134" fill="none" extrusionOk="0">
                    <a:moveTo>
                      <a:pt x="0" y="0"/>
                    </a:moveTo>
                    <a:cubicBezTo>
                      <a:pt x="134482" y="-21899"/>
                      <a:pt x="305152" y="5098"/>
                      <a:pt x="546531" y="0"/>
                    </a:cubicBezTo>
                    <a:cubicBezTo>
                      <a:pt x="787910" y="-5098"/>
                      <a:pt x="890908" y="-9116"/>
                      <a:pt x="1031191" y="0"/>
                    </a:cubicBezTo>
                    <a:cubicBezTo>
                      <a:pt x="1171474" y="9116"/>
                      <a:pt x="1396194" y="-8715"/>
                      <a:pt x="1546787" y="0"/>
                    </a:cubicBezTo>
                    <a:cubicBezTo>
                      <a:pt x="1555563" y="134593"/>
                      <a:pt x="1554629" y="180539"/>
                      <a:pt x="1546787" y="321134"/>
                    </a:cubicBezTo>
                    <a:cubicBezTo>
                      <a:pt x="1298132" y="313743"/>
                      <a:pt x="1206969" y="307914"/>
                      <a:pt x="1046659" y="321134"/>
                    </a:cubicBezTo>
                    <a:cubicBezTo>
                      <a:pt x="886349" y="334354"/>
                      <a:pt x="810652" y="320823"/>
                      <a:pt x="577467" y="321134"/>
                    </a:cubicBezTo>
                    <a:cubicBezTo>
                      <a:pt x="344282" y="321445"/>
                      <a:pt x="257724" y="349056"/>
                      <a:pt x="0" y="321134"/>
                    </a:cubicBezTo>
                    <a:cubicBezTo>
                      <a:pt x="-10518" y="248394"/>
                      <a:pt x="-14459" y="73814"/>
                      <a:pt x="0" y="0"/>
                    </a:cubicBezTo>
                    <a:close/>
                  </a:path>
                  <a:path w="1546787" h="321134" stroke="0" extrusionOk="0">
                    <a:moveTo>
                      <a:pt x="0" y="0"/>
                    </a:moveTo>
                    <a:cubicBezTo>
                      <a:pt x="203309" y="-22270"/>
                      <a:pt x="313345" y="20437"/>
                      <a:pt x="469192" y="0"/>
                    </a:cubicBezTo>
                    <a:cubicBezTo>
                      <a:pt x="625039" y="-20437"/>
                      <a:pt x="718148" y="1050"/>
                      <a:pt x="938384" y="0"/>
                    </a:cubicBezTo>
                    <a:cubicBezTo>
                      <a:pt x="1158620" y="-1050"/>
                      <a:pt x="1317846" y="2831"/>
                      <a:pt x="1546787" y="0"/>
                    </a:cubicBezTo>
                    <a:cubicBezTo>
                      <a:pt x="1551199" y="145996"/>
                      <a:pt x="1561714" y="215878"/>
                      <a:pt x="1546787" y="321134"/>
                    </a:cubicBezTo>
                    <a:cubicBezTo>
                      <a:pt x="1427173" y="314790"/>
                      <a:pt x="1167765" y="307270"/>
                      <a:pt x="1015723" y="321134"/>
                    </a:cubicBezTo>
                    <a:cubicBezTo>
                      <a:pt x="863681" y="334998"/>
                      <a:pt x="698321" y="322187"/>
                      <a:pt x="546531" y="321134"/>
                    </a:cubicBezTo>
                    <a:cubicBezTo>
                      <a:pt x="394741" y="320081"/>
                      <a:pt x="169727" y="310437"/>
                      <a:pt x="0" y="321134"/>
                    </a:cubicBezTo>
                    <a:cubicBezTo>
                      <a:pt x="8564" y="240455"/>
                      <a:pt x="-2379" y="15886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Select Item 4">
                <a:extLst>
                  <a:ext uri="{FF2B5EF4-FFF2-40B4-BE49-F238E27FC236}">
                    <a16:creationId xmlns:a16="http://schemas.microsoft.com/office/drawing/2014/main" id="{0A8B48B5-1FEF-4BCE-B628-57C4115E6D8F}"/>
                  </a:ext>
                </a:extLst>
              </p:cNvPr>
              <p:cNvSpPr txBox="1"/>
              <p:nvPr/>
            </p:nvSpPr>
            <p:spPr>
              <a:xfrm>
                <a:off x="3999050" y="7596181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4</a:t>
                </a:r>
              </a:p>
            </p:txBody>
          </p:sp>
          <p:sp>
            <p:nvSpPr>
              <p:cNvPr id="368" name="Select Item 3">
                <a:extLst>
                  <a:ext uri="{FF2B5EF4-FFF2-40B4-BE49-F238E27FC236}">
                    <a16:creationId xmlns:a16="http://schemas.microsoft.com/office/drawing/2014/main" id="{47FDE868-6E82-4F41-8520-71F9DE72BD0E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3</a:t>
                </a:r>
              </a:p>
            </p:txBody>
          </p:sp>
          <p:sp>
            <p:nvSpPr>
              <p:cNvPr id="367" name="Highlighted Select Item 2">
                <a:extLst>
                  <a:ext uri="{FF2B5EF4-FFF2-40B4-BE49-F238E27FC236}">
                    <a16:creationId xmlns:a16="http://schemas.microsoft.com/office/drawing/2014/main" id="{6927B01C-3059-436B-8065-E1FF02538203}"/>
                  </a:ext>
                </a:extLst>
              </p:cNvPr>
              <p:cNvSpPr txBox="1"/>
              <p:nvPr/>
            </p:nvSpPr>
            <p:spPr>
              <a:xfrm>
                <a:off x="3999050" y="705610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2</a:t>
                </a:r>
              </a:p>
            </p:txBody>
          </p:sp>
          <p:sp>
            <p:nvSpPr>
              <p:cNvPr id="366" name="Select Item 1">
                <a:extLst>
                  <a:ext uri="{FF2B5EF4-FFF2-40B4-BE49-F238E27FC236}">
                    <a16:creationId xmlns:a16="http://schemas.microsoft.com/office/drawing/2014/main" id="{47028747-2B0D-475F-94C8-96ABC55C5A76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1</a:t>
                </a:r>
              </a:p>
            </p:txBody>
          </p:sp>
        </p:grpSp>
      </p:grpSp>
      <p:sp>
        <p:nvSpPr>
          <p:cNvPr id="357" name="Menu Title">
            <a:extLst>
              <a:ext uri="{FF2B5EF4-FFF2-40B4-BE49-F238E27FC236}">
                <a16:creationId xmlns:a16="http://schemas.microsoft.com/office/drawing/2014/main" id="{9869FC99-C37F-48B3-85E1-9A7F4D4A607A}"/>
              </a:ext>
            </a:extLst>
          </p:cNvPr>
          <p:cNvSpPr txBox="1"/>
          <p:nvPr/>
        </p:nvSpPr>
        <p:spPr>
          <a:xfrm>
            <a:off x="4679246" y="2766351"/>
            <a:ext cx="20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grpSp>
        <p:nvGrpSpPr>
          <p:cNvPr id="274" name="Pop Up">
            <a:extLst>
              <a:ext uri="{FF2B5EF4-FFF2-40B4-BE49-F238E27FC236}">
                <a16:creationId xmlns:a16="http://schemas.microsoft.com/office/drawing/2014/main" id="{50113E22-FF0D-4AC1-9522-6309BDD29B20}"/>
              </a:ext>
            </a:extLst>
          </p:cNvPr>
          <p:cNvGrpSpPr/>
          <p:nvPr/>
        </p:nvGrpSpPr>
        <p:grpSpPr>
          <a:xfrm>
            <a:off x="499424" y="5351116"/>
            <a:ext cx="1737360" cy="960120"/>
            <a:chOff x="-3286667" y="10352774"/>
            <a:chExt cx="2318870" cy="1338274"/>
          </a:xfrm>
        </p:grpSpPr>
        <p:sp>
          <p:nvSpPr>
            <p:cNvPr id="300" name="Pop-Up Background">
              <a:extLst>
                <a:ext uri="{FF2B5EF4-FFF2-40B4-BE49-F238E27FC236}">
                  <a16:creationId xmlns:a16="http://schemas.microsoft.com/office/drawing/2014/main" id="{6FA469B7-D192-4A2A-AC81-9A68D6921C25}"/>
                </a:ext>
              </a:extLst>
            </p:cNvPr>
            <p:cNvSpPr/>
            <p:nvPr/>
          </p:nvSpPr>
          <p:spPr>
            <a:xfrm>
              <a:off x="-3286667" y="10352774"/>
              <a:ext cx="2318870" cy="1338274"/>
            </a:xfrm>
            <a:custGeom>
              <a:avLst/>
              <a:gdLst>
                <a:gd name="connsiteX0" fmla="*/ 0 w 2318870"/>
                <a:gd name="connsiteY0" fmla="*/ 38649 h 1338274"/>
                <a:gd name="connsiteX1" fmla="*/ 38649 w 2318870"/>
                <a:gd name="connsiteY1" fmla="*/ 0 h 1338274"/>
                <a:gd name="connsiteX2" fmla="*/ 554211 w 2318870"/>
                <a:gd name="connsiteY2" fmla="*/ 0 h 1338274"/>
                <a:gd name="connsiteX3" fmla="*/ 1092188 w 2318870"/>
                <a:gd name="connsiteY3" fmla="*/ 0 h 1338274"/>
                <a:gd name="connsiteX4" fmla="*/ 1674997 w 2318870"/>
                <a:gd name="connsiteY4" fmla="*/ 0 h 1338274"/>
                <a:gd name="connsiteX5" fmla="*/ 2280221 w 2318870"/>
                <a:gd name="connsiteY5" fmla="*/ 0 h 1338274"/>
                <a:gd name="connsiteX6" fmla="*/ 2318870 w 2318870"/>
                <a:gd name="connsiteY6" fmla="*/ 38649 h 1338274"/>
                <a:gd name="connsiteX7" fmla="*/ 2318870 w 2318870"/>
                <a:gd name="connsiteY7" fmla="*/ 631308 h 1338274"/>
                <a:gd name="connsiteX8" fmla="*/ 2318870 w 2318870"/>
                <a:gd name="connsiteY8" fmla="*/ 1299625 h 1338274"/>
                <a:gd name="connsiteX9" fmla="*/ 2280221 w 2318870"/>
                <a:gd name="connsiteY9" fmla="*/ 1338274 h 1338274"/>
                <a:gd name="connsiteX10" fmla="*/ 1787075 w 2318870"/>
                <a:gd name="connsiteY10" fmla="*/ 1338274 h 1338274"/>
                <a:gd name="connsiteX11" fmla="*/ 1271514 w 2318870"/>
                <a:gd name="connsiteY11" fmla="*/ 1338274 h 1338274"/>
                <a:gd name="connsiteX12" fmla="*/ 688705 w 2318870"/>
                <a:gd name="connsiteY12" fmla="*/ 1338274 h 1338274"/>
                <a:gd name="connsiteX13" fmla="*/ 38649 w 2318870"/>
                <a:gd name="connsiteY13" fmla="*/ 1338274 h 1338274"/>
                <a:gd name="connsiteX14" fmla="*/ 0 w 2318870"/>
                <a:gd name="connsiteY14" fmla="*/ 1299625 h 1338274"/>
                <a:gd name="connsiteX15" fmla="*/ 0 w 2318870"/>
                <a:gd name="connsiteY15" fmla="*/ 706966 h 1338274"/>
                <a:gd name="connsiteX16" fmla="*/ 0 w 2318870"/>
                <a:gd name="connsiteY16" fmla="*/ 38649 h 13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18870" h="1338274" fill="none" extrusionOk="0">
                  <a:moveTo>
                    <a:pt x="0" y="38649"/>
                  </a:moveTo>
                  <a:cubicBezTo>
                    <a:pt x="1970" y="15383"/>
                    <a:pt x="16777" y="-816"/>
                    <a:pt x="38649" y="0"/>
                  </a:cubicBezTo>
                  <a:cubicBezTo>
                    <a:pt x="205741" y="-6519"/>
                    <a:pt x="435262" y="22606"/>
                    <a:pt x="554211" y="0"/>
                  </a:cubicBezTo>
                  <a:cubicBezTo>
                    <a:pt x="673160" y="-22606"/>
                    <a:pt x="943751" y="14999"/>
                    <a:pt x="1092188" y="0"/>
                  </a:cubicBezTo>
                  <a:cubicBezTo>
                    <a:pt x="1240625" y="-14999"/>
                    <a:pt x="1490144" y="22044"/>
                    <a:pt x="1674997" y="0"/>
                  </a:cubicBezTo>
                  <a:cubicBezTo>
                    <a:pt x="1859850" y="-22044"/>
                    <a:pt x="2123201" y="7223"/>
                    <a:pt x="2280221" y="0"/>
                  </a:cubicBezTo>
                  <a:cubicBezTo>
                    <a:pt x="2302517" y="3346"/>
                    <a:pt x="2323177" y="16927"/>
                    <a:pt x="2318870" y="38649"/>
                  </a:cubicBezTo>
                  <a:cubicBezTo>
                    <a:pt x="2342060" y="169954"/>
                    <a:pt x="2301608" y="408129"/>
                    <a:pt x="2318870" y="631308"/>
                  </a:cubicBezTo>
                  <a:cubicBezTo>
                    <a:pt x="2336132" y="854487"/>
                    <a:pt x="2348537" y="966616"/>
                    <a:pt x="2318870" y="1299625"/>
                  </a:cubicBezTo>
                  <a:cubicBezTo>
                    <a:pt x="2316724" y="1321046"/>
                    <a:pt x="2301586" y="1341959"/>
                    <a:pt x="2280221" y="1338274"/>
                  </a:cubicBezTo>
                  <a:cubicBezTo>
                    <a:pt x="2072361" y="1336205"/>
                    <a:pt x="1959271" y="1346278"/>
                    <a:pt x="1787075" y="1338274"/>
                  </a:cubicBezTo>
                  <a:cubicBezTo>
                    <a:pt x="1614879" y="1330270"/>
                    <a:pt x="1528284" y="1343171"/>
                    <a:pt x="1271514" y="1338274"/>
                  </a:cubicBezTo>
                  <a:cubicBezTo>
                    <a:pt x="1014744" y="1333377"/>
                    <a:pt x="932258" y="1340336"/>
                    <a:pt x="688705" y="1338274"/>
                  </a:cubicBezTo>
                  <a:cubicBezTo>
                    <a:pt x="445152" y="1336212"/>
                    <a:pt x="208186" y="1358833"/>
                    <a:pt x="38649" y="1338274"/>
                  </a:cubicBezTo>
                  <a:cubicBezTo>
                    <a:pt x="16549" y="1339047"/>
                    <a:pt x="-2189" y="1322174"/>
                    <a:pt x="0" y="1299625"/>
                  </a:cubicBezTo>
                  <a:cubicBezTo>
                    <a:pt x="28097" y="1130236"/>
                    <a:pt x="-29395" y="983492"/>
                    <a:pt x="0" y="706966"/>
                  </a:cubicBezTo>
                  <a:cubicBezTo>
                    <a:pt x="29395" y="430440"/>
                    <a:pt x="7019" y="322485"/>
                    <a:pt x="0" y="38649"/>
                  </a:cubicBezTo>
                  <a:close/>
                </a:path>
                <a:path w="2318870" h="1338274" stroke="0" extrusionOk="0">
                  <a:moveTo>
                    <a:pt x="0" y="38649"/>
                  </a:moveTo>
                  <a:cubicBezTo>
                    <a:pt x="-3986" y="16446"/>
                    <a:pt x="19863" y="-695"/>
                    <a:pt x="38649" y="0"/>
                  </a:cubicBezTo>
                  <a:cubicBezTo>
                    <a:pt x="187212" y="12100"/>
                    <a:pt x="401763" y="-21516"/>
                    <a:pt x="643873" y="0"/>
                  </a:cubicBezTo>
                  <a:cubicBezTo>
                    <a:pt x="885983" y="21516"/>
                    <a:pt x="1045288" y="7445"/>
                    <a:pt x="1159435" y="0"/>
                  </a:cubicBezTo>
                  <a:cubicBezTo>
                    <a:pt x="1273582" y="-7445"/>
                    <a:pt x="1529958" y="6842"/>
                    <a:pt x="1652581" y="0"/>
                  </a:cubicBezTo>
                  <a:cubicBezTo>
                    <a:pt x="1775204" y="-6842"/>
                    <a:pt x="2027324" y="4751"/>
                    <a:pt x="2280221" y="0"/>
                  </a:cubicBezTo>
                  <a:cubicBezTo>
                    <a:pt x="2302054" y="547"/>
                    <a:pt x="2318868" y="20922"/>
                    <a:pt x="2318870" y="38649"/>
                  </a:cubicBezTo>
                  <a:cubicBezTo>
                    <a:pt x="2346518" y="185394"/>
                    <a:pt x="2293825" y="471551"/>
                    <a:pt x="2318870" y="631308"/>
                  </a:cubicBezTo>
                  <a:cubicBezTo>
                    <a:pt x="2343915" y="791065"/>
                    <a:pt x="2308748" y="1043724"/>
                    <a:pt x="2318870" y="1299625"/>
                  </a:cubicBezTo>
                  <a:cubicBezTo>
                    <a:pt x="2319873" y="1319541"/>
                    <a:pt x="2305158" y="1337843"/>
                    <a:pt x="2280221" y="1338274"/>
                  </a:cubicBezTo>
                  <a:cubicBezTo>
                    <a:pt x="2082662" y="1362853"/>
                    <a:pt x="1967908" y="1355689"/>
                    <a:pt x="1787075" y="1338274"/>
                  </a:cubicBezTo>
                  <a:cubicBezTo>
                    <a:pt x="1606242" y="1320859"/>
                    <a:pt x="1421095" y="1358766"/>
                    <a:pt x="1293929" y="1338274"/>
                  </a:cubicBezTo>
                  <a:cubicBezTo>
                    <a:pt x="1166763" y="1317782"/>
                    <a:pt x="889994" y="1348894"/>
                    <a:pt x="688705" y="1338274"/>
                  </a:cubicBezTo>
                  <a:cubicBezTo>
                    <a:pt x="487416" y="1327654"/>
                    <a:pt x="350414" y="1322198"/>
                    <a:pt x="38649" y="1338274"/>
                  </a:cubicBezTo>
                  <a:cubicBezTo>
                    <a:pt x="14814" y="1334921"/>
                    <a:pt x="-2330" y="1316237"/>
                    <a:pt x="0" y="1299625"/>
                  </a:cubicBezTo>
                  <a:cubicBezTo>
                    <a:pt x="-4135" y="1089540"/>
                    <a:pt x="-6561" y="984290"/>
                    <a:pt x="0" y="706966"/>
                  </a:cubicBezTo>
                  <a:cubicBezTo>
                    <a:pt x="6561" y="429642"/>
                    <a:pt x="-3248" y="202462"/>
                    <a:pt x="0" y="386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288172637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op-Up Title Text Background">
              <a:extLst>
                <a:ext uri="{FF2B5EF4-FFF2-40B4-BE49-F238E27FC236}">
                  <a16:creationId xmlns:a16="http://schemas.microsoft.com/office/drawing/2014/main" id="{69EBB3A7-797B-4408-9C4A-15FF5BF0101B}"/>
                </a:ext>
              </a:extLst>
            </p:cNvPr>
            <p:cNvSpPr/>
            <p:nvPr/>
          </p:nvSpPr>
          <p:spPr>
            <a:xfrm>
              <a:off x="-3286667" y="10352774"/>
              <a:ext cx="2318870" cy="264160"/>
            </a:xfrm>
            <a:custGeom>
              <a:avLst/>
              <a:gdLst>
                <a:gd name="connsiteX0" fmla="*/ 0 w 2318870"/>
                <a:gd name="connsiteY0" fmla="*/ 7629 h 264160"/>
                <a:gd name="connsiteX1" fmla="*/ 7629 w 2318870"/>
                <a:gd name="connsiteY1" fmla="*/ 0 h 264160"/>
                <a:gd name="connsiteX2" fmla="*/ 560496 w 2318870"/>
                <a:gd name="connsiteY2" fmla="*/ 0 h 264160"/>
                <a:gd name="connsiteX3" fmla="*/ 1090327 w 2318870"/>
                <a:gd name="connsiteY3" fmla="*/ 0 h 264160"/>
                <a:gd name="connsiteX4" fmla="*/ 1597121 w 2318870"/>
                <a:gd name="connsiteY4" fmla="*/ 0 h 264160"/>
                <a:gd name="connsiteX5" fmla="*/ 2311241 w 2318870"/>
                <a:gd name="connsiteY5" fmla="*/ 0 h 264160"/>
                <a:gd name="connsiteX6" fmla="*/ 2318870 w 2318870"/>
                <a:gd name="connsiteY6" fmla="*/ 7629 h 264160"/>
                <a:gd name="connsiteX7" fmla="*/ 2318870 w 2318870"/>
                <a:gd name="connsiteY7" fmla="*/ 256531 h 264160"/>
                <a:gd name="connsiteX8" fmla="*/ 2311241 w 2318870"/>
                <a:gd name="connsiteY8" fmla="*/ 264160 h 264160"/>
                <a:gd name="connsiteX9" fmla="*/ 1804446 w 2318870"/>
                <a:gd name="connsiteY9" fmla="*/ 264160 h 264160"/>
                <a:gd name="connsiteX10" fmla="*/ 1182471 w 2318870"/>
                <a:gd name="connsiteY10" fmla="*/ 264160 h 264160"/>
                <a:gd name="connsiteX11" fmla="*/ 560496 w 2318870"/>
                <a:gd name="connsiteY11" fmla="*/ 264160 h 264160"/>
                <a:gd name="connsiteX12" fmla="*/ 7629 w 2318870"/>
                <a:gd name="connsiteY12" fmla="*/ 264160 h 264160"/>
                <a:gd name="connsiteX13" fmla="*/ 0 w 2318870"/>
                <a:gd name="connsiteY13" fmla="*/ 256531 h 264160"/>
                <a:gd name="connsiteX14" fmla="*/ 0 w 2318870"/>
                <a:gd name="connsiteY14" fmla="*/ 7629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18870" h="264160" fill="none" extrusionOk="0">
                  <a:moveTo>
                    <a:pt x="0" y="7629"/>
                  </a:moveTo>
                  <a:cubicBezTo>
                    <a:pt x="45" y="3199"/>
                    <a:pt x="3607" y="71"/>
                    <a:pt x="7629" y="0"/>
                  </a:cubicBezTo>
                  <a:cubicBezTo>
                    <a:pt x="211638" y="25371"/>
                    <a:pt x="355907" y="-4364"/>
                    <a:pt x="560496" y="0"/>
                  </a:cubicBezTo>
                  <a:cubicBezTo>
                    <a:pt x="765085" y="4364"/>
                    <a:pt x="882540" y="-20636"/>
                    <a:pt x="1090327" y="0"/>
                  </a:cubicBezTo>
                  <a:cubicBezTo>
                    <a:pt x="1298114" y="20636"/>
                    <a:pt x="1383206" y="8163"/>
                    <a:pt x="1597121" y="0"/>
                  </a:cubicBezTo>
                  <a:cubicBezTo>
                    <a:pt x="1811036" y="-8163"/>
                    <a:pt x="2018126" y="-27266"/>
                    <a:pt x="2311241" y="0"/>
                  </a:cubicBezTo>
                  <a:cubicBezTo>
                    <a:pt x="2315086" y="524"/>
                    <a:pt x="2318300" y="3541"/>
                    <a:pt x="2318870" y="7629"/>
                  </a:cubicBezTo>
                  <a:cubicBezTo>
                    <a:pt x="2324444" y="74606"/>
                    <a:pt x="2327760" y="203291"/>
                    <a:pt x="2318870" y="256531"/>
                  </a:cubicBezTo>
                  <a:cubicBezTo>
                    <a:pt x="2318665" y="260746"/>
                    <a:pt x="2315105" y="264993"/>
                    <a:pt x="2311241" y="264160"/>
                  </a:cubicBezTo>
                  <a:cubicBezTo>
                    <a:pt x="2119974" y="285429"/>
                    <a:pt x="1955470" y="253149"/>
                    <a:pt x="1804446" y="264160"/>
                  </a:cubicBezTo>
                  <a:cubicBezTo>
                    <a:pt x="1653423" y="275171"/>
                    <a:pt x="1350873" y="269884"/>
                    <a:pt x="1182471" y="264160"/>
                  </a:cubicBezTo>
                  <a:cubicBezTo>
                    <a:pt x="1014069" y="258436"/>
                    <a:pt x="775162" y="290887"/>
                    <a:pt x="560496" y="264160"/>
                  </a:cubicBezTo>
                  <a:cubicBezTo>
                    <a:pt x="345830" y="237433"/>
                    <a:pt x="147347" y="246484"/>
                    <a:pt x="7629" y="264160"/>
                  </a:cubicBezTo>
                  <a:cubicBezTo>
                    <a:pt x="4286" y="263853"/>
                    <a:pt x="-202" y="261610"/>
                    <a:pt x="0" y="256531"/>
                  </a:cubicBezTo>
                  <a:cubicBezTo>
                    <a:pt x="-9074" y="136790"/>
                    <a:pt x="1492" y="83117"/>
                    <a:pt x="0" y="7629"/>
                  </a:cubicBezTo>
                  <a:close/>
                </a:path>
                <a:path w="2318870" h="264160" stroke="0" extrusionOk="0">
                  <a:moveTo>
                    <a:pt x="0" y="7629"/>
                  </a:moveTo>
                  <a:cubicBezTo>
                    <a:pt x="34" y="3577"/>
                    <a:pt x="3827" y="-310"/>
                    <a:pt x="7629" y="0"/>
                  </a:cubicBezTo>
                  <a:cubicBezTo>
                    <a:pt x="256475" y="-26790"/>
                    <a:pt x="353663" y="9566"/>
                    <a:pt x="583532" y="0"/>
                  </a:cubicBezTo>
                  <a:cubicBezTo>
                    <a:pt x="813401" y="-9566"/>
                    <a:pt x="917934" y="1823"/>
                    <a:pt x="1182471" y="0"/>
                  </a:cubicBezTo>
                  <a:cubicBezTo>
                    <a:pt x="1447008" y="-1823"/>
                    <a:pt x="1552442" y="18337"/>
                    <a:pt x="1689266" y="0"/>
                  </a:cubicBezTo>
                  <a:cubicBezTo>
                    <a:pt x="1826090" y="-18337"/>
                    <a:pt x="2150928" y="-8690"/>
                    <a:pt x="2311241" y="0"/>
                  </a:cubicBezTo>
                  <a:cubicBezTo>
                    <a:pt x="2315609" y="-289"/>
                    <a:pt x="2319119" y="3279"/>
                    <a:pt x="2318870" y="7629"/>
                  </a:cubicBezTo>
                  <a:cubicBezTo>
                    <a:pt x="2308112" y="130527"/>
                    <a:pt x="2314220" y="150513"/>
                    <a:pt x="2318870" y="256531"/>
                  </a:cubicBezTo>
                  <a:cubicBezTo>
                    <a:pt x="2318749" y="260816"/>
                    <a:pt x="2315342" y="264828"/>
                    <a:pt x="2311241" y="264160"/>
                  </a:cubicBezTo>
                  <a:cubicBezTo>
                    <a:pt x="2052960" y="240729"/>
                    <a:pt x="1975225" y="282065"/>
                    <a:pt x="1758374" y="264160"/>
                  </a:cubicBezTo>
                  <a:cubicBezTo>
                    <a:pt x="1541523" y="246255"/>
                    <a:pt x="1360100" y="238808"/>
                    <a:pt x="1136399" y="264160"/>
                  </a:cubicBezTo>
                  <a:cubicBezTo>
                    <a:pt x="912698" y="289512"/>
                    <a:pt x="871394" y="278597"/>
                    <a:pt x="629604" y="264160"/>
                  </a:cubicBezTo>
                  <a:cubicBezTo>
                    <a:pt x="387815" y="249723"/>
                    <a:pt x="150998" y="253577"/>
                    <a:pt x="7629" y="264160"/>
                  </a:cubicBezTo>
                  <a:cubicBezTo>
                    <a:pt x="3192" y="264007"/>
                    <a:pt x="354" y="260884"/>
                    <a:pt x="0" y="256531"/>
                  </a:cubicBezTo>
                  <a:cubicBezTo>
                    <a:pt x="1751" y="179389"/>
                    <a:pt x="-6778" y="107802"/>
                    <a:pt x="0" y="762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63944810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op-Up Title Text">
              <a:extLst>
                <a:ext uri="{FF2B5EF4-FFF2-40B4-BE49-F238E27FC236}">
                  <a16:creationId xmlns:a16="http://schemas.microsoft.com/office/drawing/2014/main" id="{4DB19F19-4C9F-48AF-B9F3-F923D02CEF23}"/>
                </a:ext>
              </a:extLst>
            </p:cNvPr>
            <p:cNvSpPr txBox="1"/>
            <p:nvPr/>
          </p:nvSpPr>
          <p:spPr>
            <a:xfrm>
              <a:off x="-3184779" y="10418192"/>
              <a:ext cx="1733916" cy="14360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</p:txBody>
        </p:sp>
        <p:sp>
          <p:nvSpPr>
            <p:cNvPr id="303" name="Pop-Up Body Text">
              <a:extLst>
                <a:ext uri="{FF2B5EF4-FFF2-40B4-BE49-F238E27FC236}">
                  <a16:creationId xmlns:a16="http://schemas.microsoft.com/office/drawing/2014/main" id="{2363AA01-6A1D-482E-B8B8-C1B91709FCE0}"/>
                </a:ext>
              </a:extLst>
            </p:cNvPr>
            <p:cNvSpPr txBox="1"/>
            <p:nvPr/>
          </p:nvSpPr>
          <p:spPr>
            <a:xfrm>
              <a:off x="-3164239" y="10924464"/>
              <a:ext cx="2112054" cy="194895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pPr algn="ctr"/>
              <a:r>
                <a:rPr lang="en-US" sz="6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Body Text Here</a:t>
              </a:r>
            </a:p>
          </p:txBody>
        </p:sp>
        <p:sp>
          <p:nvSpPr>
            <p:cNvPr id="304" name="Close Icon">
              <a:extLst>
                <a:ext uri="{FF2B5EF4-FFF2-40B4-BE49-F238E27FC236}">
                  <a16:creationId xmlns:a16="http://schemas.microsoft.com/office/drawing/2014/main" id="{ED230D2F-82FB-4D75-8D84-B513E2F3A18B}"/>
                </a:ext>
              </a:extLst>
            </p:cNvPr>
            <p:cNvSpPr/>
            <p:nvPr/>
          </p:nvSpPr>
          <p:spPr>
            <a:xfrm rot="16200000">
              <a:off x="-1194326" y="10407835"/>
              <a:ext cx="170661" cy="170661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5" name="Button">
              <a:extLst>
                <a:ext uri="{FF2B5EF4-FFF2-40B4-BE49-F238E27FC236}">
                  <a16:creationId xmlns:a16="http://schemas.microsoft.com/office/drawing/2014/main" id="{C1DD1E46-ED76-4564-B74B-9899588FC678}"/>
                </a:ext>
              </a:extLst>
            </p:cNvPr>
            <p:cNvSpPr/>
            <p:nvPr/>
          </p:nvSpPr>
          <p:spPr>
            <a:xfrm>
              <a:off x="-2976410" y="11307756"/>
              <a:ext cx="785147" cy="194895"/>
            </a:xfrm>
            <a:custGeom>
              <a:avLst/>
              <a:gdLst>
                <a:gd name="connsiteX0" fmla="*/ 0 w 785147"/>
                <a:gd name="connsiteY0" fmla="*/ 12245 h 194895"/>
                <a:gd name="connsiteX1" fmla="*/ 12245 w 785147"/>
                <a:gd name="connsiteY1" fmla="*/ 0 h 194895"/>
                <a:gd name="connsiteX2" fmla="*/ 377360 w 785147"/>
                <a:gd name="connsiteY2" fmla="*/ 0 h 194895"/>
                <a:gd name="connsiteX3" fmla="*/ 772902 w 785147"/>
                <a:gd name="connsiteY3" fmla="*/ 0 h 194895"/>
                <a:gd name="connsiteX4" fmla="*/ 785147 w 785147"/>
                <a:gd name="connsiteY4" fmla="*/ 12245 h 194895"/>
                <a:gd name="connsiteX5" fmla="*/ 785147 w 785147"/>
                <a:gd name="connsiteY5" fmla="*/ 182650 h 194895"/>
                <a:gd name="connsiteX6" fmla="*/ 772902 w 785147"/>
                <a:gd name="connsiteY6" fmla="*/ 194895 h 194895"/>
                <a:gd name="connsiteX7" fmla="*/ 407787 w 785147"/>
                <a:gd name="connsiteY7" fmla="*/ 194895 h 194895"/>
                <a:gd name="connsiteX8" fmla="*/ 12245 w 785147"/>
                <a:gd name="connsiteY8" fmla="*/ 194895 h 194895"/>
                <a:gd name="connsiteX9" fmla="*/ 0 w 785147"/>
                <a:gd name="connsiteY9" fmla="*/ 182650 h 194895"/>
                <a:gd name="connsiteX10" fmla="*/ 0 w 785147"/>
                <a:gd name="connsiteY10" fmla="*/ 12245 h 19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5147" h="194895" extrusionOk="0">
                  <a:moveTo>
                    <a:pt x="0" y="12245"/>
                  </a:moveTo>
                  <a:cubicBezTo>
                    <a:pt x="247" y="4235"/>
                    <a:pt x="5184" y="153"/>
                    <a:pt x="12245" y="0"/>
                  </a:cubicBezTo>
                  <a:cubicBezTo>
                    <a:pt x="158023" y="-1657"/>
                    <a:pt x="296940" y="8668"/>
                    <a:pt x="377360" y="0"/>
                  </a:cubicBezTo>
                  <a:cubicBezTo>
                    <a:pt x="457781" y="-8668"/>
                    <a:pt x="577860" y="-6314"/>
                    <a:pt x="772902" y="0"/>
                  </a:cubicBezTo>
                  <a:cubicBezTo>
                    <a:pt x="780411" y="325"/>
                    <a:pt x="783862" y="6248"/>
                    <a:pt x="785147" y="12245"/>
                  </a:cubicBezTo>
                  <a:cubicBezTo>
                    <a:pt x="791649" y="89085"/>
                    <a:pt x="786760" y="123471"/>
                    <a:pt x="785147" y="182650"/>
                  </a:cubicBezTo>
                  <a:cubicBezTo>
                    <a:pt x="784815" y="189494"/>
                    <a:pt x="778557" y="195230"/>
                    <a:pt x="772902" y="194895"/>
                  </a:cubicBezTo>
                  <a:cubicBezTo>
                    <a:pt x="617173" y="207663"/>
                    <a:pt x="509104" y="183647"/>
                    <a:pt x="407787" y="194895"/>
                  </a:cubicBezTo>
                  <a:cubicBezTo>
                    <a:pt x="306471" y="206143"/>
                    <a:pt x="183856" y="194065"/>
                    <a:pt x="12245" y="194895"/>
                  </a:cubicBezTo>
                  <a:cubicBezTo>
                    <a:pt x="6177" y="194980"/>
                    <a:pt x="129" y="188384"/>
                    <a:pt x="0" y="182650"/>
                  </a:cubicBezTo>
                  <a:cubicBezTo>
                    <a:pt x="-6383" y="134783"/>
                    <a:pt x="-5478" y="86644"/>
                    <a:pt x="0" y="12245"/>
                  </a:cubicBez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534344286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BUTTON</a:t>
              </a:r>
            </a:p>
          </p:txBody>
        </p:sp>
        <p:sp>
          <p:nvSpPr>
            <p:cNvPr id="306" name="Selected Button">
              <a:extLst>
                <a:ext uri="{FF2B5EF4-FFF2-40B4-BE49-F238E27FC236}">
                  <a16:creationId xmlns:a16="http://schemas.microsoft.com/office/drawing/2014/main" id="{852885C6-C013-43DB-A9D1-DC1DF00E9D63}"/>
                </a:ext>
              </a:extLst>
            </p:cNvPr>
            <p:cNvSpPr/>
            <p:nvPr/>
          </p:nvSpPr>
          <p:spPr>
            <a:xfrm>
              <a:off x="-2091270" y="11297273"/>
              <a:ext cx="780166" cy="205377"/>
            </a:xfrm>
            <a:custGeom>
              <a:avLst/>
              <a:gdLst>
                <a:gd name="connsiteX0" fmla="*/ 0 w 780166"/>
                <a:gd name="connsiteY0" fmla="*/ 12904 h 205377"/>
                <a:gd name="connsiteX1" fmla="*/ 12904 w 780166"/>
                <a:gd name="connsiteY1" fmla="*/ 0 h 205377"/>
                <a:gd name="connsiteX2" fmla="*/ 382539 w 780166"/>
                <a:gd name="connsiteY2" fmla="*/ 0 h 205377"/>
                <a:gd name="connsiteX3" fmla="*/ 767262 w 780166"/>
                <a:gd name="connsiteY3" fmla="*/ 0 h 205377"/>
                <a:gd name="connsiteX4" fmla="*/ 780166 w 780166"/>
                <a:gd name="connsiteY4" fmla="*/ 12904 h 205377"/>
                <a:gd name="connsiteX5" fmla="*/ 780166 w 780166"/>
                <a:gd name="connsiteY5" fmla="*/ 192473 h 205377"/>
                <a:gd name="connsiteX6" fmla="*/ 767262 w 780166"/>
                <a:gd name="connsiteY6" fmla="*/ 205377 h 205377"/>
                <a:gd name="connsiteX7" fmla="*/ 382539 w 780166"/>
                <a:gd name="connsiteY7" fmla="*/ 205377 h 205377"/>
                <a:gd name="connsiteX8" fmla="*/ 12904 w 780166"/>
                <a:gd name="connsiteY8" fmla="*/ 205377 h 205377"/>
                <a:gd name="connsiteX9" fmla="*/ 0 w 780166"/>
                <a:gd name="connsiteY9" fmla="*/ 192473 h 205377"/>
                <a:gd name="connsiteX10" fmla="*/ 0 w 780166"/>
                <a:gd name="connsiteY10" fmla="*/ 12904 h 20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0166" h="205377" fill="none" extrusionOk="0">
                  <a:moveTo>
                    <a:pt x="0" y="12904"/>
                  </a:moveTo>
                  <a:cubicBezTo>
                    <a:pt x="-1516" y="5652"/>
                    <a:pt x="6730" y="494"/>
                    <a:pt x="12904" y="0"/>
                  </a:cubicBezTo>
                  <a:cubicBezTo>
                    <a:pt x="91254" y="9089"/>
                    <a:pt x="278191" y="-4350"/>
                    <a:pt x="382539" y="0"/>
                  </a:cubicBezTo>
                  <a:cubicBezTo>
                    <a:pt x="486887" y="4350"/>
                    <a:pt x="635479" y="-18163"/>
                    <a:pt x="767262" y="0"/>
                  </a:cubicBezTo>
                  <a:cubicBezTo>
                    <a:pt x="774840" y="797"/>
                    <a:pt x="780529" y="4850"/>
                    <a:pt x="780166" y="12904"/>
                  </a:cubicBezTo>
                  <a:cubicBezTo>
                    <a:pt x="775712" y="56426"/>
                    <a:pt x="788278" y="151261"/>
                    <a:pt x="780166" y="192473"/>
                  </a:cubicBezTo>
                  <a:cubicBezTo>
                    <a:pt x="781841" y="198993"/>
                    <a:pt x="774076" y="205435"/>
                    <a:pt x="767262" y="205377"/>
                  </a:cubicBezTo>
                  <a:cubicBezTo>
                    <a:pt x="613934" y="220725"/>
                    <a:pt x="481804" y="187621"/>
                    <a:pt x="382539" y="205377"/>
                  </a:cubicBezTo>
                  <a:cubicBezTo>
                    <a:pt x="283274" y="223133"/>
                    <a:pt x="121162" y="193042"/>
                    <a:pt x="12904" y="205377"/>
                  </a:cubicBezTo>
                  <a:cubicBezTo>
                    <a:pt x="5325" y="203997"/>
                    <a:pt x="-1269" y="198591"/>
                    <a:pt x="0" y="192473"/>
                  </a:cubicBezTo>
                  <a:cubicBezTo>
                    <a:pt x="-635" y="112210"/>
                    <a:pt x="415" y="63468"/>
                    <a:pt x="0" y="12904"/>
                  </a:cubicBezTo>
                  <a:close/>
                </a:path>
                <a:path w="780166" h="205377" stroke="0" extrusionOk="0">
                  <a:moveTo>
                    <a:pt x="0" y="12904"/>
                  </a:moveTo>
                  <a:cubicBezTo>
                    <a:pt x="-37" y="4803"/>
                    <a:pt x="5839" y="-242"/>
                    <a:pt x="12904" y="0"/>
                  </a:cubicBezTo>
                  <a:cubicBezTo>
                    <a:pt x="140037" y="-2131"/>
                    <a:pt x="274847" y="3062"/>
                    <a:pt x="390083" y="0"/>
                  </a:cubicBezTo>
                  <a:cubicBezTo>
                    <a:pt x="505319" y="-3062"/>
                    <a:pt x="610673" y="17819"/>
                    <a:pt x="767262" y="0"/>
                  </a:cubicBezTo>
                  <a:cubicBezTo>
                    <a:pt x="774756" y="245"/>
                    <a:pt x="780172" y="5576"/>
                    <a:pt x="780166" y="12904"/>
                  </a:cubicBezTo>
                  <a:cubicBezTo>
                    <a:pt x="788366" y="64314"/>
                    <a:pt x="774594" y="107322"/>
                    <a:pt x="780166" y="192473"/>
                  </a:cubicBezTo>
                  <a:cubicBezTo>
                    <a:pt x="780730" y="199799"/>
                    <a:pt x="775281" y="205815"/>
                    <a:pt x="767262" y="205377"/>
                  </a:cubicBezTo>
                  <a:cubicBezTo>
                    <a:pt x="616627" y="212773"/>
                    <a:pt x="491132" y="201895"/>
                    <a:pt x="397627" y="205377"/>
                  </a:cubicBezTo>
                  <a:cubicBezTo>
                    <a:pt x="304122" y="208859"/>
                    <a:pt x="114161" y="186212"/>
                    <a:pt x="12904" y="205377"/>
                  </a:cubicBezTo>
                  <a:cubicBezTo>
                    <a:pt x="6655" y="205527"/>
                    <a:pt x="-1340" y="199129"/>
                    <a:pt x="0" y="192473"/>
                  </a:cubicBezTo>
                  <a:cubicBezTo>
                    <a:pt x="7009" y="110568"/>
                    <a:pt x="4012" y="99466"/>
                    <a:pt x="0" y="129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840085560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158" name="Drag File Here">
            <a:extLst>
              <a:ext uri="{FF2B5EF4-FFF2-40B4-BE49-F238E27FC236}">
                <a16:creationId xmlns:a16="http://schemas.microsoft.com/office/drawing/2014/main" id="{38F35262-444B-4F14-8A21-7F4869DF846F}"/>
              </a:ext>
            </a:extLst>
          </p:cNvPr>
          <p:cNvGrpSpPr/>
          <p:nvPr/>
        </p:nvGrpSpPr>
        <p:grpSpPr>
          <a:xfrm>
            <a:off x="2331665" y="5355943"/>
            <a:ext cx="1042416" cy="950976"/>
            <a:chOff x="7150847" y="7721600"/>
            <a:chExt cx="1279613" cy="770965"/>
          </a:xfrm>
        </p:grpSpPr>
        <p:sp>
          <p:nvSpPr>
            <p:cNvPr id="259" name="Drag File Box Outline">
              <a:extLst>
                <a:ext uri="{FF2B5EF4-FFF2-40B4-BE49-F238E27FC236}">
                  <a16:creationId xmlns:a16="http://schemas.microsoft.com/office/drawing/2014/main" id="{76F90F03-C381-4F28-A241-5CC2086F58C6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Drag File Here Text">
              <a:extLst>
                <a:ext uri="{FF2B5EF4-FFF2-40B4-BE49-F238E27FC236}">
                  <a16:creationId xmlns:a16="http://schemas.microsoft.com/office/drawing/2014/main" id="{5DEB68AF-A797-4297-B7A2-92DCB892281D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72" name="Submit Bar">
            <a:extLst>
              <a:ext uri="{FF2B5EF4-FFF2-40B4-BE49-F238E27FC236}">
                <a16:creationId xmlns:a16="http://schemas.microsoft.com/office/drawing/2014/main" id="{D83ADB6C-E0CC-4A79-A6B3-33B5CEA0A2BE}"/>
              </a:ext>
            </a:extLst>
          </p:cNvPr>
          <p:cNvGrpSpPr/>
          <p:nvPr/>
        </p:nvGrpSpPr>
        <p:grpSpPr>
          <a:xfrm>
            <a:off x="498182" y="4974826"/>
            <a:ext cx="2862072" cy="210312"/>
            <a:chOff x="314422" y="4283541"/>
            <a:chExt cx="2790296" cy="223159"/>
          </a:xfrm>
        </p:grpSpPr>
        <p:sp>
          <p:nvSpPr>
            <p:cNvPr id="252" name="Submit Bar Background">
              <a:extLst>
                <a:ext uri="{FF2B5EF4-FFF2-40B4-BE49-F238E27FC236}">
                  <a16:creationId xmlns:a16="http://schemas.microsoft.com/office/drawing/2014/main" id="{3E5ED740-BE8C-42CA-B28E-EFC7C0FC2087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Submit Text Background">
              <a:extLst>
                <a:ext uri="{FF2B5EF4-FFF2-40B4-BE49-F238E27FC236}">
                  <a16:creationId xmlns:a16="http://schemas.microsoft.com/office/drawing/2014/main" id="{CAA3F9A1-4136-4C40-A5ED-8235A55F2D3C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Submit Text">
              <a:extLst>
                <a:ext uri="{FF2B5EF4-FFF2-40B4-BE49-F238E27FC236}">
                  <a16:creationId xmlns:a16="http://schemas.microsoft.com/office/drawing/2014/main" id="{D3CA58C0-0F18-4D06-85B0-C4FBECB3644E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255" name="Text Placeholder">
              <a:extLst>
                <a:ext uri="{FF2B5EF4-FFF2-40B4-BE49-F238E27FC236}">
                  <a16:creationId xmlns:a16="http://schemas.microsoft.com/office/drawing/2014/main" id="{61DE72F5-7BB9-43AF-9A46-26A3C55DA69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74" name="Input Text Box">
            <a:extLst>
              <a:ext uri="{FF2B5EF4-FFF2-40B4-BE49-F238E27FC236}">
                <a16:creationId xmlns:a16="http://schemas.microsoft.com/office/drawing/2014/main" id="{D275897E-D0A7-41DF-B215-1B346E8BFD4A}"/>
              </a:ext>
            </a:extLst>
          </p:cNvPr>
          <p:cNvGrpSpPr/>
          <p:nvPr/>
        </p:nvGrpSpPr>
        <p:grpSpPr>
          <a:xfrm>
            <a:off x="499930" y="4214944"/>
            <a:ext cx="2862072" cy="548640"/>
            <a:chOff x="680598" y="5324842"/>
            <a:chExt cx="2287067" cy="673924"/>
          </a:xfrm>
        </p:grpSpPr>
        <p:sp>
          <p:nvSpPr>
            <p:cNvPr id="237" name="Text Box Background">
              <a:extLst>
                <a:ext uri="{FF2B5EF4-FFF2-40B4-BE49-F238E27FC236}">
                  <a16:creationId xmlns:a16="http://schemas.microsoft.com/office/drawing/2014/main" id="{C348A343-0DE0-4AF0-8A93-500CD23D1A87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Scroll Bar">
              <a:extLst>
                <a:ext uri="{FF2B5EF4-FFF2-40B4-BE49-F238E27FC236}">
                  <a16:creationId xmlns:a16="http://schemas.microsoft.com/office/drawing/2014/main" id="{993FBB15-CB51-4591-B001-B3C3A4B31F10}"/>
                </a:ext>
              </a:extLst>
            </p:cNvPr>
            <p:cNvSpPr/>
            <p:nvPr/>
          </p:nvSpPr>
          <p:spPr>
            <a:xfrm>
              <a:off x="2919053" y="5352609"/>
              <a:ext cx="29228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 Placeholder">
              <a:extLst>
                <a:ext uri="{FF2B5EF4-FFF2-40B4-BE49-F238E27FC236}">
                  <a16:creationId xmlns:a16="http://schemas.microsoft.com/office/drawing/2014/main" id="{454FC701-1224-4451-BC3E-6C893AAC0DEC}"/>
                </a:ext>
              </a:extLst>
            </p:cNvPr>
            <p:cNvSpPr txBox="1"/>
            <p:nvPr/>
          </p:nvSpPr>
          <p:spPr>
            <a:xfrm>
              <a:off x="702468" y="5330616"/>
              <a:ext cx="2191711" cy="255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3" name="Search Box 3">
            <a:extLst>
              <a:ext uri="{FF2B5EF4-FFF2-40B4-BE49-F238E27FC236}">
                <a16:creationId xmlns:a16="http://schemas.microsoft.com/office/drawing/2014/main" id="{6B06928E-1116-4ACB-9BC7-E0A4B624D245}"/>
              </a:ext>
            </a:extLst>
          </p:cNvPr>
          <p:cNvGrpSpPr/>
          <p:nvPr/>
        </p:nvGrpSpPr>
        <p:grpSpPr>
          <a:xfrm>
            <a:off x="491246" y="3860136"/>
            <a:ext cx="877825" cy="207749"/>
            <a:chOff x="1954389" y="4925136"/>
            <a:chExt cx="1098374" cy="252898"/>
          </a:xfrm>
        </p:grpSpPr>
        <p:sp>
          <p:nvSpPr>
            <p:cNvPr id="213" name="Search Box">
              <a:extLst>
                <a:ext uri="{FF2B5EF4-FFF2-40B4-BE49-F238E27FC236}">
                  <a16:creationId xmlns:a16="http://schemas.microsoft.com/office/drawing/2014/main" id="{A0BD0F39-D1A1-4FA9-92C9-C72CCAFC0BC2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Search Icon" descr="Magnifying glass">
              <a:extLst>
                <a:ext uri="{FF2B5EF4-FFF2-40B4-BE49-F238E27FC236}">
                  <a16:creationId xmlns:a16="http://schemas.microsoft.com/office/drawing/2014/main" id="{4BD9E6A6-BC71-4374-A3CE-17C6DFAA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5" name="Search Text">
              <a:extLst>
                <a:ext uri="{FF2B5EF4-FFF2-40B4-BE49-F238E27FC236}">
                  <a16:creationId xmlns:a16="http://schemas.microsoft.com/office/drawing/2014/main" id="{6976EA02-8173-416A-9AEC-6EB1284BAE76}"/>
                </a:ext>
              </a:extLst>
            </p:cNvPr>
            <p:cNvSpPr txBox="1"/>
            <p:nvPr/>
          </p:nvSpPr>
          <p:spPr>
            <a:xfrm>
              <a:off x="1954389" y="4925136"/>
              <a:ext cx="764655" cy="2528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175" name="Toggle Off">
            <a:extLst>
              <a:ext uri="{FF2B5EF4-FFF2-40B4-BE49-F238E27FC236}">
                <a16:creationId xmlns:a16="http://schemas.microsoft.com/office/drawing/2014/main" id="{6C232267-0934-48A6-96EE-B82E830AD148}"/>
              </a:ext>
            </a:extLst>
          </p:cNvPr>
          <p:cNvGrpSpPr/>
          <p:nvPr/>
        </p:nvGrpSpPr>
        <p:grpSpPr>
          <a:xfrm>
            <a:off x="946912" y="3523803"/>
            <a:ext cx="365760" cy="196631"/>
            <a:chOff x="2514928" y="4179094"/>
            <a:chExt cx="452737" cy="224722"/>
          </a:xfrm>
        </p:grpSpPr>
        <p:sp>
          <p:nvSpPr>
            <p:cNvPr id="231" name="Toggle Off Background">
              <a:extLst>
                <a:ext uri="{FF2B5EF4-FFF2-40B4-BE49-F238E27FC236}">
                  <a16:creationId xmlns:a16="http://schemas.microsoft.com/office/drawing/2014/main" id="{8F2940B6-0E59-4CDA-A825-61EC6E798BDD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ff Text">
              <a:extLst>
                <a:ext uri="{FF2B5EF4-FFF2-40B4-BE49-F238E27FC236}">
                  <a16:creationId xmlns:a16="http://schemas.microsoft.com/office/drawing/2014/main" id="{660B8EE2-58F7-459D-953E-67F15359A00C}"/>
                </a:ext>
              </a:extLst>
            </p:cNvPr>
            <p:cNvSpPr txBox="1"/>
            <p:nvPr/>
          </p:nvSpPr>
          <p:spPr>
            <a:xfrm>
              <a:off x="2722944" y="4183976"/>
              <a:ext cx="185774" cy="2198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236" name="Filled Circle">
              <a:extLst>
                <a:ext uri="{FF2B5EF4-FFF2-40B4-BE49-F238E27FC236}">
                  <a16:creationId xmlns:a16="http://schemas.microsoft.com/office/drawing/2014/main" id="{B835FFF1-82FB-4F0C-92B8-8C4807157A55}"/>
                </a:ext>
              </a:extLst>
            </p:cNvPr>
            <p:cNvSpPr/>
            <p:nvPr/>
          </p:nvSpPr>
          <p:spPr>
            <a:xfrm>
              <a:off x="2546316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Toggle On">
            <a:extLst>
              <a:ext uri="{FF2B5EF4-FFF2-40B4-BE49-F238E27FC236}">
                <a16:creationId xmlns:a16="http://schemas.microsoft.com/office/drawing/2014/main" id="{E2D0F111-F44E-4CDF-A1EC-FA5BB6869401}"/>
              </a:ext>
            </a:extLst>
          </p:cNvPr>
          <p:cNvGrpSpPr/>
          <p:nvPr/>
        </p:nvGrpSpPr>
        <p:grpSpPr>
          <a:xfrm>
            <a:off x="536340" y="3523803"/>
            <a:ext cx="365760" cy="192024"/>
            <a:chOff x="2008693" y="4179094"/>
            <a:chExt cx="452737" cy="219456"/>
          </a:xfrm>
        </p:grpSpPr>
        <p:sp>
          <p:nvSpPr>
            <p:cNvPr id="228" name="Toggle On Background">
              <a:extLst>
                <a:ext uri="{FF2B5EF4-FFF2-40B4-BE49-F238E27FC236}">
                  <a16:creationId xmlns:a16="http://schemas.microsoft.com/office/drawing/2014/main" id="{CEBD2B6B-5316-4DB7-B9F3-EE3F6DE72B82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n Text">
              <a:extLst>
                <a:ext uri="{FF2B5EF4-FFF2-40B4-BE49-F238E27FC236}">
                  <a16:creationId xmlns:a16="http://schemas.microsoft.com/office/drawing/2014/main" id="{5331BE28-FB00-4579-8EEC-128CB9AED662}"/>
                </a:ext>
              </a:extLst>
            </p:cNvPr>
            <p:cNvSpPr txBox="1"/>
            <p:nvPr/>
          </p:nvSpPr>
          <p:spPr>
            <a:xfrm>
              <a:off x="2084643" y="4183182"/>
              <a:ext cx="152739" cy="1923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230" name="Circle">
              <a:extLst>
                <a:ext uri="{FF2B5EF4-FFF2-40B4-BE49-F238E27FC236}">
                  <a16:creationId xmlns:a16="http://schemas.microsoft.com/office/drawing/2014/main" id="{D6651A36-C08D-427F-90F1-CFAC4B5593AC}"/>
                </a:ext>
              </a:extLst>
            </p:cNvPr>
            <p:cNvSpPr/>
            <p:nvPr/>
          </p:nvSpPr>
          <p:spPr>
            <a:xfrm>
              <a:off x="2262266" y="4207116"/>
              <a:ext cx="171428" cy="171429"/>
            </a:xfrm>
            <a:custGeom>
              <a:avLst/>
              <a:gdLst>
                <a:gd name="connsiteX0" fmla="*/ 0 w 171428"/>
                <a:gd name="connsiteY0" fmla="*/ 85715 h 171429"/>
                <a:gd name="connsiteX1" fmla="*/ 85714 w 171428"/>
                <a:gd name="connsiteY1" fmla="*/ 0 h 171429"/>
                <a:gd name="connsiteX2" fmla="*/ 171428 w 171428"/>
                <a:gd name="connsiteY2" fmla="*/ 85715 h 171429"/>
                <a:gd name="connsiteX3" fmla="*/ 85714 w 171428"/>
                <a:gd name="connsiteY3" fmla="*/ 171430 h 171429"/>
                <a:gd name="connsiteX4" fmla="*/ 0 w 171428"/>
                <a:gd name="connsiteY4" fmla="*/ 85715 h 1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9" fill="none" extrusionOk="0">
                  <a:moveTo>
                    <a:pt x="0" y="85715"/>
                  </a:moveTo>
                  <a:cubicBezTo>
                    <a:pt x="-7833" y="35206"/>
                    <a:pt x="44181" y="-6848"/>
                    <a:pt x="85714" y="0"/>
                  </a:cubicBezTo>
                  <a:cubicBezTo>
                    <a:pt x="132057" y="-4303"/>
                    <a:pt x="170658" y="32561"/>
                    <a:pt x="171428" y="85715"/>
                  </a:cubicBezTo>
                  <a:cubicBezTo>
                    <a:pt x="175482" y="132920"/>
                    <a:pt x="122274" y="172283"/>
                    <a:pt x="85714" y="171430"/>
                  </a:cubicBezTo>
                  <a:cubicBezTo>
                    <a:pt x="37309" y="173940"/>
                    <a:pt x="-2760" y="137187"/>
                    <a:pt x="0" y="85715"/>
                  </a:cubicBezTo>
                  <a:close/>
                </a:path>
                <a:path w="171428" h="171429" stroke="0" extrusionOk="0">
                  <a:moveTo>
                    <a:pt x="0" y="85715"/>
                  </a:moveTo>
                  <a:cubicBezTo>
                    <a:pt x="-9295" y="31646"/>
                    <a:pt x="48397" y="49"/>
                    <a:pt x="85714" y="0"/>
                  </a:cubicBezTo>
                  <a:cubicBezTo>
                    <a:pt x="132584" y="-1606"/>
                    <a:pt x="168830" y="36299"/>
                    <a:pt x="171428" y="85715"/>
                  </a:cubicBezTo>
                  <a:cubicBezTo>
                    <a:pt x="173834" y="131752"/>
                    <a:pt x="141927" y="173702"/>
                    <a:pt x="85714" y="171430"/>
                  </a:cubicBezTo>
                  <a:cubicBezTo>
                    <a:pt x="47027" y="177069"/>
                    <a:pt x="-66" y="129022"/>
                    <a:pt x="0" y="857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Selected Button">
            <a:extLst>
              <a:ext uri="{FF2B5EF4-FFF2-40B4-BE49-F238E27FC236}">
                <a16:creationId xmlns:a16="http://schemas.microsoft.com/office/drawing/2014/main" id="{5F696A85-6068-4042-82A1-6E1B033026C1}"/>
              </a:ext>
            </a:extLst>
          </p:cNvPr>
          <p:cNvSpPr/>
          <p:nvPr/>
        </p:nvSpPr>
        <p:spPr>
          <a:xfrm>
            <a:off x="1530984" y="3837666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43828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314" y="6043"/>
                  <a:pt x="5991" y="-291"/>
                  <a:pt x="12639" y="0"/>
                </a:cubicBezTo>
                <a:cubicBezTo>
                  <a:pt x="150859" y="9943"/>
                  <a:pt x="340735" y="-16433"/>
                  <a:pt x="452628" y="0"/>
                </a:cubicBezTo>
                <a:cubicBezTo>
                  <a:pt x="564521" y="16433"/>
                  <a:pt x="761339" y="-13818"/>
                  <a:pt x="892617" y="0"/>
                </a:cubicBezTo>
                <a:cubicBezTo>
                  <a:pt x="899189" y="-832"/>
                  <a:pt x="905339" y="4542"/>
                  <a:pt x="905256" y="12639"/>
                </a:cubicBezTo>
                <a:cubicBezTo>
                  <a:pt x="900107" y="99003"/>
                  <a:pt x="897724" y="120360"/>
                  <a:pt x="905256" y="188529"/>
                </a:cubicBezTo>
                <a:cubicBezTo>
                  <a:pt x="904387" y="195545"/>
                  <a:pt x="900058" y="200337"/>
                  <a:pt x="892617" y="201168"/>
                </a:cubicBezTo>
                <a:cubicBezTo>
                  <a:pt x="668478" y="180931"/>
                  <a:pt x="570688" y="191740"/>
                  <a:pt x="443828" y="201168"/>
                </a:cubicBezTo>
                <a:cubicBezTo>
                  <a:pt x="316968" y="210596"/>
                  <a:pt x="133592" y="205072"/>
                  <a:pt x="12639" y="201168"/>
                </a:cubicBezTo>
                <a:cubicBezTo>
                  <a:pt x="5607" y="199776"/>
                  <a:pt x="1219" y="195763"/>
                  <a:pt x="0" y="188529"/>
                </a:cubicBezTo>
                <a:cubicBezTo>
                  <a:pt x="3491" y="129151"/>
                  <a:pt x="446" y="74431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-425" y="5397"/>
                  <a:pt x="4390" y="476"/>
                  <a:pt x="12639" y="0"/>
                </a:cubicBezTo>
                <a:cubicBezTo>
                  <a:pt x="173502" y="5609"/>
                  <a:pt x="274851" y="-13809"/>
                  <a:pt x="470228" y="0"/>
                </a:cubicBezTo>
                <a:cubicBezTo>
                  <a:pt x="665605" y="13809"/>
                  <a:pt x="747943" y="14766"/>
                  <a:pt x="892617" y="0"/>
                </a:cubicBezTo>
                <a:cubicBezTo>
                  <a:pt x="899260" y="-184"/>
                  <a:pt x="906469" y="6238"/>
                  <a:pt x="905256" y="12639"/>
                </a:cubicBezTo>
                <a:cubicBezTo>
                  <a:pt x="904200" y="96476"/>
                  <a:pt x="905191" y="139903"/>
                  <a:pt x="905256" y="188529"/>
                </a:cubicBezTo>
                <a:cubicBezTo>
                  <a:pt x="905880" y="194494"/>
                  <a:pt x="899431" y="201314"/>
                  <a:pt x="892617" y="201168"/>
                </a:cubicBezTo>
                <a:cubicBezTo>
                  <a:pt x="739502" y="200734"/>
                  <a:pt x="624064" y="195321"/>
                  <a:pt x="452628" y="201168"/>
                </a:cubicBezTo>
                <a:cubicBezTo>
                  <a:pt x="281192" y="207015"/>
                  <a:pt x="192123" y="204916"/>
                  <a:pt x="12639" y="201168"/>
                </a:cubicBezTo>
                <a:cubicBezTo>
                  <a:pt x="4469" y="201100"/>
                  <a:pt x="445" y="194289"/>
                  <a:pt x="0" y="188529"/>
                </a:cubicBezTo>
                <a:cubicBezTo>
                  <a:pt x="-861" y="151221"/>
                  <a:pt x="-6994" y="69086"/>
                  <a:pt x="0" y="126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71" name="Button">
            <a:extLst>
              <a:ext uri="{FF2B5EF4-FFF2-40B4-BE49-F238E27FC236}">
                <a16:creationId xmlns:a16="http://schemas.microsoft.com/office/drawing/2014/main" id="{9404F2DE-98F8-4BA7-A721-5ADA3D949EDC}"/>
              </a:ext>
            </a:extLst>
          </p:cNvPr>
          <p:cNvSpPr/>
          <p:nvPr/>
        </p:nvSpPr>
        <p:spPr>
          <a:xfrm>
            <a:off x="1529995" y="3537907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79027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-985" y="5492"/>
                  <a:pt x="6661" y="-1087"/>
                  <a:pt x="12639" y="0"/>
                </a:cubicBezTo>
                <a:cubicBezTo>
                  <a:pt x="150790" y="-8466"/>
                  <a:pt x="315391" y="5295"/>
                  <a:pt x="452628" y="0"/>
                </a:cubicBezTo>
                <a:cubicBezTo>
                  <a:pt x="589865" y="-5295"/>
                  <a:pt x="693631" y="-5155"/>
                  <a:pt x="892617" y="0"/>
                </a:cubicBezTo>
                <a:cubicBezTo>
                  <a:pt x="900412" y="654"/>
                  <a:pt x="904629" y="5291"/>
                  <a:pt x="905256" y="12639"/>
                </a:cubicBezTo>
                <a:cubicBezTo>
                  <a:pt x="904843" y="73090"/>
                  <a:pt x="909761" y="102127"/>
                  <a:pt x="905256" y="188529"/>
                </a:cubicBezTo>
                <a:cubicBezTo>
                  <a:pt x="906033" y="195895"/>
                  <a:pt x="898792" y="200212"/>
                  <a:pt x="892617" y="201168"/>
                </a:cubicBezTo>
                <a:cubicBezTo>
                  <a:pt x="744037" y="195527"/>
                  <a:pt x="583170" y="212510"/>
                  <a:pt x="479027" y="201168"/>
                </a:cubicBezTo>
                <a:cubicBezTo>
                  <a:pt x="374884" y="189827"/>
                  <a:pt x="244546" y="186147"/>
                  <a:pt x="12639" y="201168"/>
                </a:cubicBezTo>
                <a:cubicBezTo>
                  <a:pt x="4865" y="199769"/>
                  <a:pt x="609" y="196870"/>
                  <a:pt x="0" y="188529"/>
                </a:cubicBezTo>
                <a:cubicBezTo>
                  <a:pt x="7797" y="149782"/>
                  <a:pt x="-4892" y="71727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282" y="5857"/>
                  <a:pt x="7156" y="664"/>
                  <a:pt x="12639" y="0"/>
                </a:cubicBezTo>
                <a:cubicBezTo>
                  <a:pt x="127964" y="10445"/>
                  <a:pt x="328552" y="2341"/>
                  <a:pt x="461428" y="0"/>
                </a:cubicBezTo>
                <a:cubicBezTo>
                  <a:pt x="594304" y="-2341"/>
                  <a:pt x="735178" y="-11749"/>
                  <a:pt x="892617" y="0"/>
                </a:cubicBezTo>
                <a:cubicBezTo>
                  <a:pt x="898718" y="-817"/>
                  <a:pt x="904454" y="7201"/>
                  <a:pt x="905256" y="12639"/>
                </a:cubicBezTo>
                <a:cubicBezTo>
                  <a:pt x="901162" y="82951"/>
                  <a:pt x="902576" y="147139"/>
                  <a:pt x="905256" y="188529"/>
                </a:cubicBezTo>
                <a:cubicBezTo>
                  <a:pt x="904809" y="194453"/>
                  <a:pt x="900670" y="201488"/>
                  <a:pt x="892617" y="201168"/>
                </a:cubicBezTo>
                <a:cubicBezTo>
                  <a:pt x="743488" y="179475"/>
                  <a:pt x="553326" y="220813"/>
                  <a:pt x="443828" y="201168"/>
                </a:cubicBezTo>
                <a:cubicBezTo>
                  <a:pt x="334330" y="181523"/>
                  <a:pt x="106261" y="212347"/>
                  <a:pt x="12639" y="201168"/>
                </a:cubicBezTo>
                <a:cubicBezTo>
                  <a:pt x="4396" y="200314"/>
                  <a:pt x="-1656" y="196026"/>
                  <a:pt x="0" y="188529"/>
                </a:cubicBezTo>
                <a:cubicBezTo>
                  <a:pt x="-5678" y="127872"/>
                  <a:pt x="2541" y="66617"/>
                  <a:pt x="0" y="126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sp>
        <p:nvSpPr>
          <p:cNvPr id="185" name="Input Title">
            <a:extLst>
              <a:ext uri="{FF2B5EF4-FFF2-40B4-BE49-F238E27FC236}">
                <a16:creationId xmlns:a16="http://schemas.microsoft.com/office/drawing/2014/main" id="{A68E826C-9483-48AD-82AD-D53BD6930F16}"/>
              </a:ext>
            </a:extLst>
          </p:cNvPr>
          <p:cNvSpPr txBox="1"/>
          <p:nvPr/>
        </p:nvSpPr>
        <p:spPr>
          <a:xfrm>
            <a:off x="419758" y="2806332"/>
            <a:ext cx="278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</p:txBody>
      </p:sp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0969" y="156624"/>
            <a:ext cx="3885731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Basic Toolkit</a:t>
            </a:r>
          </a:p>
        </p:txBody>
      </p:sp>
      <p:sp>
        <p:nvSpPr>
          <p:cNvPr id="195" name="Placeholder Text">
            <a:extLst>
              <a:ext uri="{FF2B5EF4-FFF2-40B4-BE49-F238E27FC236}">
                <a16:creationId xmlns:a16="http://schemas.microsoft.com/office/drawing/2014/main" id="{7F807F2A-AEEE-4542-BB2A-9714FC7D56FA}"/>
              </a:ext>
            </a:extLst>
          </p:cNvPr>
          <p:cNvSpPr txBox="1"/>
          <p:nvPr/>
        </p:nvSpPr>
        <p:spPr>
          <a:xfrm>
            <a:off x="9697850" y="769270"/>
            <a:ext cx="205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Duis aute irure dolor in reprehenderit in voluptate velit esse cillum dolore eu fugiat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grpSp>
        <p:nvGrpSpPr>
          <p:cNvPr id="1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F7290C6E-C7B0-4506-B113-7BDA63A681B6}"/>
              </a:ext>
            </a:extLst>
          </p:cNvPr>
          <p:cNvGrpSpPr/>
          <p:nvPr/>
        </p:nvGrpSpPr>
        <p:grpSpPr>
          <a:xfrm>
            <a:off x="8243892" y="796745"/>
            <a:ext cx="1170432" cy="448056"/>
            <a:chOff x="-5326399" y="1380314"/>
            <a:chExt cx="1228382" cy="622836"/>
          </a:xfrm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DC59B6A0-90AF-4D1D-999D-71BC95F5421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4">
              <a:extLst>
                <a:ext uri="{FF2B5EF4-FFF2-40B4-BE49-F238E27FC236}">
                  <a16:creationId xmlns:a16="http://schemas.microsoft.com/office/drawing/2014/main" id="{53F182DE-E0C0-495C-91F6-12C15EBD7BA9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D8402D30-15CD-496A-BE35-2F7F3901ADFA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78B90976-25ED-41F0-AF28-21AE6991D05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">
              <a:extLst>
                <a:ext uri="{FF2B5EF4-FFF2-40B4-BE49-F238E27FC236}">
                  <a16:creationId xmlns:a16="http://schemas.microsoft.com/office/drawing/2014/main" id="{698B99AD-132D-4687-918C-99041FD66BB3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Text Placeholder Title">
            <a:extLst>
              <a:ext uri="{FF2B5EF4-FFF2-40B4-BE49-F238E27FC236}">
                <a16:creationId xmlns:a16="http://schemas.microsoft.com/office/drawing/2014/main" id="{AE400CF9-C1EF-4553-B738-D985129FEABF}"/>
              </a:ext>
            </a:extLst>
          </p:cNvPr>
          <p:cNvSpPr txBox="1"/>
          <p:nvPr/>
        </p:nvSpPr>
        <p:spPr>
          <a:xfrm>
            <a:off x="8154536" y="233758"/>
            <a:ext cx="24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Text Placeholder</a:t>
            </a:r>
          </a:p>
        </p:txBody>
      </p:sp>
      <p:grpSp>
        <p:nvGrpSpPr>
          <p:cNvPr id="250" name="Filled Picture Placeholder 3" descr="Picture placeholder 3">
            <a:extLst>
              <a:ext uri="{FF2B5EF4-FFF2-40B4-BE49-F238E27FC236}">
                <a16:creationId xmlns:a16="http://schemas.microsoft.com/office/drawing/2014/main" id="{58417837-FBDF-46D2-A415-4AE1F891F49E}"/>
              </a:ext>
            </a:extLst>
          </p:cNvPr>
          <p:cNvGrpSpPr/>
          <p:nvPr/>
        </p:nvGrpSpPr>
        <p:grpSpPr>
          <a:xfrm>
            <a:off x="11039322" y="3352780"/>
            <a:ext cx="822960" cy="493776"/>
            <a:chOff x="7281490" y="8160201"/>
            <a:chExt cx="926293" cy="555948"/>
          </a:xfrm>
        </p:grpSpPr>
        <p:sp>
          <p:nvSpPr>
            <p:cNvPr id="251" name="Picture Placeholder">
              <a:extLst>
                <a:ext uri="{FF2B5EF4-FFF2-40B4-BE49-F238E27FC236}">
                  <a16:creationId xmlns:a16="http://schemas.microsoft.com/office/drawing/2014/main" id="{250E3380-F565-4D7E-9C20-6F9C8C8FCBB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Picture Placeholder Graphic">
              <a:extLst>
                <a:ext uri="{FF2B5EF4-FFF2-40B4-BE49-F238E27FC236}">
                  <a16:creationId xmlns:a16="http://schemas.microsoft.com/office/drawing/2014/main" id="{C25C1177-873C-4ABD-8DC0-085C6D6E90D1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7" name="Triangle 2">
                <a:extLst>
                  <a:ext uri="{FF2B5EF4-FFF2-40B4-BE49-F238E27FC236}">
                    <a16:creationId xmlns:a16="http://schemas.microsoft.com/office/drawing/2014/main" id="{C8EF6899-57D8-47DD-A1AE-1D6943D4C81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1">
                <a:extLst>
                  <a:ext uri="{FF2B5EF4-FFF2-40B4-BE49-F238E27FC236}">
                    <a16:creationId xmlns:a16="http://schemas.microsoft.com/office/drawing/2014/main" id="{4EB08B0F-4035-4A41-9EB2-646B8DC15678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F693C67E-93AC-4038-95C7-BBAED832DD08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71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Upload Here" descr="Upload photo placeholder">
            <a:extLst>
              <a:ext uri="{FF2B5EF4-FFF2-40B4-BE49-F238E27FC236}">
                <a16:creationId xmlns:a16="http://schemas.microsoft.com/office/drawing/2014/main" id="{8818E5B2-93F4-4898-9F5E-96CE5E86B512}"/>
              </a:ext>
            </a:extLst>
          </p:cNvPr>
          <p:cNvGrpSpPr/>
          <p:nvPr/>
        </p:nvGrpSpPr>
        <p:grpSpPr>
          <a:xfrm>
            <a:off x="3270818" y="4163038"/>
            <a:ext cx="1279613" cy="770965"/>
            <a:chOff x="-500866" y="3685579"/>
            <a:chExt cx="1279613" cy="770965"/>
          </a:xfrm>
        </p:grpSpPr>
        <p:sp>
          <p:nvSpPr>
            <p:cNvPr id="154" name="Upload Here Box Outline">
              <a:extLst>
                <a:ext uri="{FF2B5EF4-FFF2-40B4-BE49-F238E27FC236}">
                  <a16:creationId xmlns:a16="http://schemas.microsoft.com/office/drawing/2014/main" id="{447563DF-963A-4D79-9772-8B1A5EE75FE6}"/>
                </a:ext>
              </a:extLst>
            </p:cNvPr>
            <p:cNvSpPr/>
            <p:nvPr/>
          </p:nvSpPr>
          <p:spPr>
            <a:xfrm>
              <a:off x="-500866" y="3685579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Upload Here">
              <a:extLst>
                <a:ext uri="{FF2B5EF4-FFF2-40B4-BE49-F238E27FC236}">
                  <a16:creationId xmlns:a16="http://schemas.microsoft.com/office/drawing/2014/main" id="{488B201E-0375-490E-882C-D78B5569813B}"/>
                </a:ext>
              </a:extLst>
            </p:cNvPr>
            <p:cNvGrpSpPr/>
            <p:nvPr/>
          </p:nvGrpSpPr>
          <p:grpSpPr>
            <a:xfrm>
              <a:off x="-226825" y="3997543"/>
              <a:ext cx="905915" cy="191578"/>
              <a:chOff x="7424888" y="8033564"/>
              <a:chExt cx="905915" cy="191578"/>
            </a:xfrm>
          </p:grpSpPr>
          <p:sp>
            <p:nvSpPr>
              <p:cNvPr id="156" name="Upload Here Text">
                <a:extLst>
                  <a:ext uri="{FF2B5EF4-FFF2-40B4-BE49-F238E27FC236}">
                    <a16:creationId xmlns:a16="http://schemas.microsoft.com/office/drawing/2014/main" id="{6728377A-9C0C-4CD2-AC8A-50F25C358DAC}"/>
                  </a:ext>
                </a:extLst>
              </p:cNvPr>
              <p:cNvSpPr txBox="1"/>
              <p:nvPr/>
            </p:nvSpPr>
            <p:spPr>
              <a:xfrm>
                <a:off x="7650467" y="8063559"/>
                <a:ext cx="680336" cy="161583"/>
              </a:xfrm>
              <a:prstGeom prst="rect">
                <a:avLst/>
              </a:prstGeom>
              <a:noFill/>
            </p:spPr>
            <p:txBody>
              <a:bodyPr wrap="square" lIns="0" tIns="0" rIns="0" rtlCol="0" anchor="ctr">
                <a:spAutoFit/>
              </a:bodyPr>
              <a:lstStyle/>
              <a:p>
                <a:r>
                  <a:rPr lang="en-US" sz="75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Upload Here</a:t>
                </a:r>
              </a:p>
            </p:txBody>
          </p:sp>
          <p:pic>
            <p:nvPicPr>
              <p:cNvPr id="157" name="Picture Icon" descr="Camera">
                <a:extLst>
                  <a:ext uri="{FF2B5EF4-FFF2-40B4-BE49-F238E27FC236}">
                    <a16:creationId xmlns:a16="http://schemas.microsoft.com/office/drawing/2014/main" id="{9F7D15D4-F196-4FBA-9BDD-0A9F0E68D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24888" y="8033564"/>
                <a:ext cx="171831" cy="171831"/>
              </a:xfrm>
              <a:prstGeom prst="rect">
                <a:avLst/>
              </a:prstGeom>
            </p:spPr>
          </p:pic>
        </p:grpSp>
      </p:grpSp>
      <p:grpSp>
        <p:nvGrpSpPr>
          <p:cNvPr id="159" name="Drag File Here" descr="Drag photo here placeholder">
            <a:extLst>
              <a:ext uri="{FF2B5EF4-FFF2-40B4-BE49-F238E27FC236}">
                <a16:creationId xmlns:a16="http://schemas.microsoft.com/office/drawing/2014/main" id="{019E1EFC-85F4-4DDA-8131-3D73F35FF5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262183" y="3225615"/>
            <a:ext cx="1279613" cy="770965"/>
            <a:chOff x="7150847" y="7721600"/>
            <a:chExt cx="1279613" cy="770965"/>
          </a:xfrm>
        </p:grpSpPr>
        <p:sp>
          <p:nvSpPr>
            <p:cNvPr id="160" name="Drag File Box Outline">
              <a:extLst>
                <a:ext uri="{FF2B5EF4-FFF2-40B4-BE49-F238E27FC236}">
                  <a16:creationId xmlns:a16="http://schemas.microsoft.com/office/drawing/2014/main" id="{A593BFBD-2A4B-49CF-9CD4-B7777495EB4D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rag File Here Text">
              <a:extLst>
                <a:ext uri="{FF2B5EF4-FFF2-40B4-BE49-F238E27FC236}">
                  <a16:creationId xmlns:a16="http://schemas.microsoft.com/office/drawing/2014/main" id="{D73F464F-1DF2-49B4-998D-07E2DC4DF011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62" name="Slider" descr="Slider">
            <a:extLst>
              <a:ext uri="{FF2B5EF4-FFF2-40B4-BE49-F238E27FC236}">
                <a16:creationId xmlns:a16="http://schemas.microsoft.com/office/drawing/2014/main" id="{BA907DE9-D76B-484B-B278-05A60D56DDAA}"/>
              </a:ext>
            </a:extLst>
          </p:cNvPr>
          <p:cNvGrpSpPr/>
          <p:nvPr/>
        </p:nvGrpSpPr>
        <p:grpSpPr>
          <a:xfrm>
            <a:off x="3287056" y="2851150"/>
            <a:ext cx="1723132" cy="152781"/>
            <a:chOff x="9040141" y="9776591"/>
            <a:chExt cx="1683357" cy="128016"/>
          </a:xfrm>
        </p:grpSpPr>
        <p:sp>
          <p:nvSpPr>
            <p:cNvPr id="163" name="Slider Background">
              <a:extLst>
                <a:ext uri="{FF2B5EF4-FFF2-40B4-BE49-F238E27FC236}">
                  <a16:creationId xmlns:a16="http://schemas.microsoft.com/office/drawing/2014/main" id="{BC6AEFA8-993C-4BA1-A59E-7ED295464CD0}"/>
                </a:ext>
              </a:extLst>
            </p:cNvPr>
            <p:cNvSpPr/>
            <p:nvPr/>
          </p:nvSpPr>
          <p:spPr>
            <a:xfrm>
              <a:off x="9040982" y="9811524"/>
              <a:ext cx="1682516" cy="54864"/>
            </a:xfrm>
            <a:custGeom>
              <a:avLst/>
              <a:gdLst>
                <a:gd name="connsiteX0" fmla="*/ 0 w 1682516"/>
                <a:gd name="connsiteY0" fmla="*/ 27432 h 54864"/>
                <a:gd name="connsiteX1" fmla="*/ 27432 w 1682516"/>
                <a:gd name="connsiteY1" fmla="*/ 0 h 54864"/>
                <a:gd name="connsiteX2" fmla="*/ 602536 w 1682516"/>
                <a:gd name="connsiteY2" fmla="*/ 0 h 54864"/>
                <a:gd name="connsiteX3" fmla="*/ 1177639 w 1682516"/>
                <a:gd name="connsiteY3" fmla="*/ 0 h 54864"/>
                <a:gd name="connsiteX4" fmla="*/ 1655084 w 1682516"/>
                <a:gd name="connsiteY4" fmla="*/ 0 h 54864"/>
                <a:gd name="connsiteX5" fmla="*/ 1682516 w 1682516"/>
                <a:gd name="connsiteY5" fmla="*/ 27432 h 54864"/>
                <a:gd name="connsiteX6" fmla="*/ 1682516 w 1682516"/>
                <a:gd name="connsiteY6" fmla="*/ 27432 h 54864"/>
                <a:gd name="connsiteX7" fmla="*/ 1655084 w 1682516"/>
                <a:gd name="connsiteY7" fmla="*/ 54864 h 54864"/>
                <a:gd name="connsiteX8" fmla="*/ 1161363 w 1682516"/>
                <a:gd name="connsiteY8" fmla="*/ 54864 h 54864"/>
                <a:gd name="connsiteX9" fmla="*/ 586259 w 1682516"/>
                <a:gd name="connsiteY9" fmla="*/ 54864 h 54864"/>
                <a:gd name="connsiteX10" fmla="*/ 27432 w 1682516"/>
                <a:gd name="connsiteY10" fmla="*/ 54864 h 54864"/>
                <a:gd name="connsiteX11" fmla="*/ 0 w 1682516"/>
                <a:gd name="connsiteY11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2516" h="54864" fill="none" extrusionOk="0">
                  <a:moveTo>
                    <a:pt x="0" y="27432"/>
                  </a:moveTo>
                  <a:cubicBezTo>
                    <a:pt x="263" y="15011"/>
                    <a:pt x="14036" y="2701"/>
                    <a:pt x="27432" y="0"/>
                  </a:cubicBezTo>
                  <a:cubicBezTo>
                    <a:pt x="210825" y="3674"/>
                    <a:pt x="409597" y="-1890"/>
                    <a:pt x="602536" y="0"/>
                  </a:cubicBezTo>
                  <a:cubicBezTo>
                    <a:pt x="795475" y="1890"/>
                    <a:pt x="976802" y="14985"/>
                    <a:pt x="1177639" y="0"/>
                  </a:cubicBezTo>
                  <a:cubicBezTo>
                    <a:pt x="1378476" y="-14985"/>
                    <a:pt x="1485912" y="3088"/>
                    <a:pt x="1655084" y="0"/>
                  </a:cubicBezTo>
                  <a:cubicBezTo>
                    <a:pt x="1668832" y="-2095"/>
                    <a:pt x="1681700" y="15352"/>
                    <a:pt x="1682516" y="27432"/>
                  </a:cubicBezTo>
                  <a:lnTo>
                    <a:pt x="1682516" y="27432"/>
                  </a:lnTo>
                  <a:cubicBezTo>
                    <a:pt x="1681756" y="40295"/>
                    <a:pt x="1672429" y="54418"/>
                    <a:pt x="1655084" y="54864"/>
                  </a:cubicBezTo>
                  <a:cubicBezTo>
                    <a:pt x="1497790" y="52206"/>
                    <a:pt x="1264831" y="48645"/>
                    <a:pt x="1161363" y="54864"/>
                  </a:cubicBezTo>
                  <a:cubicBezTo>
                    <a:pt x="1057895" y="61083"/>
                    <a:pt x="729036" y="64864"/>
                    <a:pt x="586259" y="54864"/>
                  </a:cubicBezTo>
                  <a:cubicBezTo>
                    <a:pt x="443482" y="44864"/>
                    <a:pt x="274959" y="42407"/>
                    <a:pt x="27432" y="54864"/>
                  </a:cubicBezTo>
                  <a:cubicBezTo>
                    <a:pt x="13189" y="56660"/>
                    <a:pt x="-1137" y="43182"/>
                    <a:pt x="0" y="27432"/>
                  </a:cubicBezTo>
                  <a:close/>
                </a:path>
                <a:path w="1682516" h="54864" stroke="0" extrusionOk="0">
                  <a:moveTo>
                    <a:pt x="0" y="27432"/>
                  </a:moveTo>
                  <a:cubicBezTo>
                    <a:pt x="-328" y="12080"/>
                    <a:pt x="11229" y="395"/>
                    <a:pt x="27432" y="0"/>
                  </a:cubicBezTo>
                  <a:cubicBezTo>
                    <a:pt x="288430" y="-21545"/>
                    <a:pt x="420188" y="-8768"/>
                    <a:pt x="602536" y="0"/>
                  </a:cubicBezTo>
                  <a:cubicBezTo>
                    <a:pt x="784884" y="8768"/>
                    <a:pt x="1021528" y="-18315"/>
                    <a:pt x="1128810" y="0"/>
                  </a:cubicBezTo>
                  <a:cubicBezTo>
                    <a:pt x="1236092" y="18315"/>
                    <a:pt x="1503586" y="24309"/>
                    <a:pt x="1655084" y="0"/>
                  </a:cubicBezTo>
                  <a:cubicBezTo>
                    <a:pt x="1669997" y="-763"/>
                    <a:pt x="1682854" y="11032"/>
                    <a:pt x="1682516" y="27432"/>
                  </a:cubicBezTo>
                  <a:lnTo>
                    <a:pt x="1682516" y="27432"/>
                  </a:lnTo>
                  <a:cubicBezTo>
                    <a:pt x="1680933" y="41544"/>
                    <a:pt x="1671001" y="53616"/>
                    <a:pt x="1655084" y="54864"/>
                  </a:cubicBezTo>
                  <a:cubicBezTo>
                    <a:pt x="1523476" y="72127"/>
                    <a:pt x="1319793" y="30964"/>
                    <a:pt x="1079980" y="54864"/>
                  </a:cubicBezTo>
                  <a:cubicBezTo>
                    <a:pt x="840167" y="78764"/>
                    <a:pt x="677306" y="47319"/>
                    <a:pt x="569983" y="54864"/>
                  </a:cubicBezTo>
                  <a:cubicBezTo>
                    <a:pt x="462660" y="62409"/>
                    <a:pt x="176556" y="42112"/>
                    <a:pt x="27432" y="54864"/>
                  </a:cubicBezTo>
                  <a:cubicBezTo>
                    <a:pt x="13331" y="55722"/>
                    <a:pt x="841" y="43834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Slider Line">
              <a:extLst>
                <a:ext uri="{FF2B5EF4-FFF2-40B4-BE49-F238E27FC236}">
                  <a16:creationId xmlns:a16="http://schemas.microsoft.com/office/drawing/2014/main" id="{C7F814B9-5609-4AB8-B60D-EDD1788CFA78}"/>
                </a:ext>
              </a:extLst>
            </p:cNvPr>
            <p:cNvSpPr/>
            <p:nvPr/>
          </p:nvSpPr>
          <p:spPr>
            <a:xfrm>
              <a:off x="9040141" y="9809928"/>
              <a:ext cx="1071837" cy="55960"/>
            </a:xfrm>
            <a:custGeom>
              <a:avLst/>
              <a:gdLst>
                <a:gd name="connsiteX0" fmla="*/ 0 w 1071837"/>
                <a:gd name="connsiteY0" fmla="*/ 27980 h 55960"/>
                <a:gd name="connsiteX1" fmla="*/ 27980 w 1071837"/>
                <a:gd name="connsiteY1" fmla="*/ 0 h 55960"/>
                <a:gd name="connsiteX2" fmla="*/ 546077 w 1071837"/>
                <a:gd name="connsiteY2" fmla="*/ 0 h 55960"/>
                <a:gd name="connsiteX3" fmla="*/ 1043857 w 1071837"/>
                <a:gd name="connsiteY3" fmla="*/ 0 h 55960"/>
                <a:gd name="connsiteX4" fmla="*/ 1071837 w 1071837"/>
                <a:gd name="connsiteY4" fmla="*/ 27980 h 55960"/>
                <a:gd name="connsiteX5" fmla="*/ 1071837 w 1071837"/>
                <a:gd name="connsiteY5" fmla="*/ 27980 h 55960"/>
                <a:gd name="connsiteX6" fmla="*/ 1043857 w 1071837"/>
                <a:gd name="connsiteY6" fmla="*/ 55960 h 55960"/>
                <a:gd name="connsiteX7" fmla="*/ 566395 w 1071837"/>
                <a:gd name="connsiteY7" fmla="*/ 55960 h 55960"/>
                <a:gd name="connsiteX8" fmla="*/ 27980 w 1071837"/>
                <a:gd name="connsiteY8" fmla="*/ 55960 h 55960"/>
                <a:gd name="connsiteX9" fmla="*/ 0 w 1071837"/>
                <a:gd name="connsiteY9" fmla="*/ 27980 h 5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1837" h="55960" fill="none" extrusionOk="0">
                  <a:moveTo>
                    <a:pt x="0" y="27980"/>
                  </a:moveTo>
                  <a:cubicBezTo>
                    <a:pt x="1644" y="11917"/>
                    <a:pt x="12813" y="299"/>
                    <a:pt x="27980" y="0"/>
                  </a:cubicBezTo>
                  <a:cubicBezTo>
                    <a:pt x="270277" y="-7182"/>
                    <a:pt x="348831" y="-15900"/>
                    <a:pt x="546077" y="0"/>
                  </a:cubicBezTo>
                  <a:cubicBezTo>
                    <a:pt x="743323" y="15900"/>
                    <a:pt x="889059" y="-9530"/>
                    <a:pt x="1043857" y="0"/>
                  </a:cubicBezTo>
                  <a:cubicBezTo>
                    <a:pt x="1060242" y="926"/>
                    <a:pt x="1073421" y="14058"/>
                    <a:pt x="1071837" y="27980"/>
                  </a:cubicBezTo>
                  <a:lnTo>
                    <a:pt x="1071837" y="27980"/>
                  </a:lnTo>
                  <a:cubicBezTo>
                    <a:pt x="1070877" y="42464"/>
                    <a:pt x="1057155" y="58997"/>
                    <a:pt x="1043857" y="55960"/>
                  </a:cubicBezTo>
                  <a:cubicBezTo>
                    <a:pt x="852743" y="36346"/>
                    <a:pt x="782111" y="45234"/>
                    <a:pt x="566395" y="55960"/>
                  </a:cubicBezTo>
                  <a:cubicBezTo>
                    <a:pt x="350679" y="66686"/>
                    <a:pt x="215461" y="31690"/>
                    <a:pt x="27980" y="55960"/>
                  </a:cubicBezTo>
                  <a:cubicBezTo>
                    <a:pt x="11327" y="54838"/>
                    <a:pt x="848" y="40669"/>
                    <a:pt x="0" y="27980"/>
                  </a:cubicBezTo>
                  <a:close/>
                </a:path>
                <a:path w="1071837" h="55960" stroke="0" extrusionOk="0">
                  <a:moveTo>
                    <a:pt x="0" y="27980"/>
                  </a:moveTo>
                  <a:cubicBezTo>
                    <a:pt x="-1353" y="11749"/>
                    <a:pt x="12570" y="-1312"/>
                    <a:pt x="27980" y="0"/>
                  </a:cubicBezTo>
                  <a:cubicBezTo>
                    <a:pt x="210082" y="9500"/>
                    <a:pt x="296652" y="23027"/>
                    <a:pt x="556236" y="0"/>
                  </a:cubicBezTo>
                  <a:cubicBezTo>
                    <a:pt x="815820" y="-23027"/>
                    <a:pt x="918553" y="-842"/>
                    <a:pt x="1043857" y="0"/>
                  </a:cubicBezTo>
                  <a:cubicBezTo>
                    <a:pt x="1062010" y="2509"/>
                    <a:pt x="1072110" y="13141"/>
                    <a:pt x="1071837" y="27980"/>
                  </a:cubicBezTo>
                  <a:lnTo>
                    <a:pt x="1071837" y="27980"/>
                  </a:lnTo>
                  <a:cubicBezTo>
                    <a:pt x="1071953" y="44604"/>
                    <a:pt x="1056880" y="57889"/>
                    <a:pt x="1043857" y="55960"/>
                  </a:cubicBezTo>
                  <a:cubicBezTo>
                    <a:pt x="790602" y="68341"/>
                    <a:pt x="657542" y="36972"/>
                    <a:pt x="535919" y="55960"/>
                  </a:cubicBezTo>
                  <a:cubicBezTo>
                    <a:pt x="414296" y="74948"/>
                    <a:pt x="241776" y="65372"/>
                    <a:pt x="27980" y="55960"/>
                  </a:cubicBezTo>
                  <a:cubicBezTo>
                    <a:pt x="9961" y="55450"/>
                    <a:pt x="3329" y="42808"/>
                    <a:pt x="0" y="279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Slider Button">
              <a:extLst>
                <a:ext uri="{FF2B5EF4-FFF2-40B4-BE49-F238E27FC236}">
                  <a16:creationId xmlns:a16="http://schemas.microsoft.com/office/drawing/2014/main" id="{26337220-2A2C-43DE-A09F-F2F850376A3B}"/>
                </a:ext>
              </a:extLst>
            </p:cNvPr>
            <p:cNvSpPr/>
            <p:nvPr/>
          </p:nvSpPr>
          <p:spPr>
            <a:xfrm>
              <a:off x="10032507" y="9776591"/>
              <a:ext cx="128016" cy="128016"/>
            </a:xfrm>
            <a:custGeom>
              <a:avLst/>
              <a:gdLst>
                <a:gd name="connsiteX0" fmla="*/ 0 w 128016"/>
                <a:gd name="connsiteY0" fmla="*/ 64008 h 128016"/>
                <a:gd name="connsiteX1" fmla="*/ 64008 w 128016"/>
                <a:gd name="connsiteY1" fmla="*/ 0 h 128016"/>
                <a:gd name="connsiteX2" fmla="*/ 128016 w 128016"/>
                <a:gd name="connsiteY2" fmla="*/ 64008 h 128016"/>
                <a:gd name="connsiteX3" fmla="*/ 64008 w 128016"/>
                <a:gd name="connsiteY3" fmla="*/ 128016 h 128016"/>
                <a:gd name="connsiteX4" fmla="*/ 0 w 128016"/>
                <a:gd name="connsiteY4" fmla="*/ 64008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16" h="128016" fill="none" extrusionOk="0">
                  <a:moveTo>
                    <a:pt x="0" y="64008"/>
                  </a:moveTo>
                  <a:cubicBezTo>
                    <a:pt x="176" y="30442"/>
                    <a:pt x="27806" y="676"/>
                    <a:pt x="64008" y="0"/>
                  </a:cubicBezTo>
                  <a:cubicBezTo>
                    <a:pt x="103017" y="6192"/>
                    <a:pt x="125044" y="28305"/>
                    <a:pt x="128016" y="64008"/>
                  </a:cubicBezTo>
                  <a:cubicBezTo>
                    <a:pt x="128690" y="101197"/>
                    <a:pt x="103070" y="134795"/>
                    <a:pt x="64008" y="128016"/>
                  </a:cubicBezTo>
                  <a:cubicBezTo>
                    <a:pt x="25495" y="127388"/>
                    <a:pt x="5968" y="98239"/>
                    <a:pt x="0" y="64008"/>
                  </a:cubicBezTo>
                  <a:close/>
                </a:path>
                <a:path w="128016" h="128016" stroke="0" extrusionOk="0">
                  <a:moveTo>
                    <a:pt x="0" y="64008"/>
                  </a:moveTo>
                  <a:cubicBezTo>
                    <a:pt x="-2406" y="27274"/>
                    <a:pt x="28770" y="-3453"/>
                    <a:pt x="64008" y="0"/>
                  </a:cubicBezTo>
                  <a:cubicBezTo>
                    <a:pt x="95673" y="-4909"/>
                    <a:pt x="124812" y="31387"/>
                    <a:pt x="128016" y="64008"/>
                  </a:cubicBezTo>
                  <a:cubicBezTo>
                    <a:pt x="134142" y="104610"/>
                    <a:pt x="98815" y="125310"/>
                    <a:pt x="64008" y="128016"/>
                  </a:cubicBezTo>
                  <a:cubicBezTo>
                    <a:pt x="34506" y="133452"/>
                    <a:pt x="780" y="101112"/>
                    <a:pt x="0" y="640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Selected Outline Button">
            <a:extLst>
              <a:ext uri="{FF2B5EF4-FFF2-40B4-BE49-F238E27FC236}">
                <a16:creationId xmlns:a16="http://schemas.microsoft.com/office/drawing/2014/main" id="{D34D89DF-59C6-4215-AB8B-A06FC42CCC6F}"/>
              </a:ext>
            </a:extLst>
          </p:cNvPr>
          <p:cNvSpPr/>
          <p:nvPr/>
        </p:nvSpPr>
        <p:spPr>
          <a:xfrm>
            <a:off x="3262759" y="2447285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>
                    <a:lumMod val="75000"/>
                  </a:schemeClr>
                </a:solidFill>
              </a:rPr>
              <a:t>Button</a:t>
            </a:r>
          </a:p>
        </p:txBody>
      </p:sp>
      <p:sp>
        <p:nvSpPr>
          <p:cNvPr id="167" name="Outline Button">
            <a:extLst>
              <a:ext uri="{FF2B5EF4-FFF2-40B4-BE49-F238E27FC236}">
                <a16:creationId xmlns:a16="http://schemas.microsoft.com/office/drawing/2014/main" id="{F625316A-5604-44A0-A557-150A014AE715}"/>
              </a:ext>
            </a:extLst>
          </p:cNvPr>
          <p:cNvSpPr/>
          <p:nvPr/>
        </p:nvSpPr>
        <p:spPr>
          <a:xfrm>
            <a:off x="3262759" y="2144952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75000"/>
                    <a:lumOff val="25000"/>
                  </a:schemeClr>
                </a:solidFill>
              </a:rPr>
              <a:t>Button</a:t>
            </a:r>
          </a:p>
        </p:txBody>
      </p:sp>
      <p:sp>
        <p:nvSpPr>
          <p:cNvPr id="168" name="Selected Button">
            <a:extLst>
              <a:ext uri="{FF2B5EF4-FFF2-40B4-BE49-F238E27FC236}">
                <a16:creationId xmlns:a16="http://schemas.microsoft.com/office/drawing/2014/main" id="{CE650C2B-E83D-42FC-B916-EFF5FC36B24E}"/>
              </a:ext>
            </a:extLst>
          </p:cNvPr>
          <p:cNvSpPr/>
          <p:nvPr/>
        </p:nvSpPr>
        <p:spPr>
          <a:xfrm>
            <a:off x="3262760" y="1855220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06793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59495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fill="none" extrusionOk="0">
                <a:moveTo>
                  <a:pt x="0" y="14840"/>
                </a:moveTo>
                <a:cubicBezTo>
                  <a:pt x="711" y="7515"/>
                  <a:pt x="6911" y="-234"/>
                  <a:pt x="14840" y="0"/>
                </a:cubicBezTo>
                <a:cubicBezTo>
                  <a:pt x="273710" y="17988"/>
                  <a:pt x="453486" y="-11083"/>
                  <a:pt x="606793" y="0"/>
                </a:cubicBezTo>
                <a:cubicBezTo>
                  <a:pt x="760100" y="11083"/>
                  <a:pt x="913693" y="-18955"/>
                  <a:pt x="1198745" y="0"/>
                </a:cubicBezTo>
                <a:cubicBezTo>
                  <a:pt x="1206594" y="-707"/>
                  <a:pt x="1213624" y="6111"/>
                  <a:pt x="1213585" y="14840"/>
                </a:cubicBezTo>
                <a:cubicBezTo>
                  <a:pt x="1214479" y="110517"/>
                  <a:pt x="1213042" y="132156"/>
                  <a:pt x="1213585" y="221356"/>
                </a:cubicBezTo>
                <a:cubicBezTo>
                  <a:pt x="1212929" y="229579"/>
                  <a:pt x="1207270" y="235604"/>
                  <a:pt x="1198745" y="236196"/>
                </a:cubicBezTo>
                <a:cubicBezTo>
                  <a:pt x="930356" y="215815"/>
                  <a:pt x="798157" y="251706"/>
                  <a:pt x="594953" y="236196"/>
                </a:cubicBezTo>
                <a:cubicBezTo>
                  <a:pt x="391749" y="220686"/>
                  <a:pt x="194877" y="224430"/>
                  <a:pt x="14840" y="236196"/>
                </a:cubicBezTo>
                <a:cubicBezTo>
                  <a:pt x="6625" y="235671"/>
                  <a:pt x="325" y="229620"/>
                  <a:pt x="0" y="221356"/>
                </a:cubicBezTo>
                <a:cubicBezTo>
                  <a:pt x="3283" y="168239"/>
                  <a:pt x="-1559" y="112777"/>
                  <a:pt x="0" y="14840"/>
                </a:cubicBezTo>
                <a:close/>
              </a:path>
              <a:path w="1213585" h="236196" stroke="0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69" name="Button">
            <a:extLst>
              <a:ext uri="{FF2B5EF4-FFF2-40B4-BE49-F238E27FC236}">
                <a16:creationId xmlns:a16="http://schemas.microsoft.com/office/drawing/2014/main" id="{85E24068-3640-40F6-BB77-8F39B4CA3520}"/>
              </a:ext>
            </a:extLst>
          </p:cNvPr>
          <p:cNvSpPr/>
          <p:nvPr/>
        </p:nvSpPr>
        <p:spPr>
          <a:xfrm>
            <a:off x="3262762" y="1560790"/>
            <a:ext cx="1216152" cy="240894"/>
          </a:xfrm>
          <a:custGeom>
            <a:avLst/>
            <a:gdLst>
              <a:gd name="connsiteX0" fmla="*/ 0 w 1216152"/>
              <a:gd name="connsiteY0" fmla="*/ 15135 h 240894"/>
              <a:gd name="connsiteX1" fmla="*/ 15135 w 1216152"/>
              <a:gd name="connsiteY1" fmla="*/ 0 h 240894"/>
              <a:gd name="connsiteX2" fmla="*/ 608076 w 1216152"/>
              <a:gd name="connsiteY2" fmla="*/ 0 h 240894"/>
              <a:gd name="connsiteX3" fmla="*/ 1201017 w 1216152"/>
              <a:gd name="connsiteY3" fmla="*/ 0 h 240894"/>
              <a:gd name="connsiteX4" fmla="*/ 1216152 w 1216152"/>
              <a:gd name="connsiteY4" fmla="*/ 15135 h 240894"/>
              <a:gd name="connsiteX5" fmla="*/ 1216152 w 1216152"/>
              <a:gd name="connsiteY5" fmla="*/ 225759 h 240894"/>
              <a:gd name="connsiteX6" fmla="*/ 1201017 w 1216152"/>
              <a:gd name="connsiteY6" fmla="*/ 240894 h 240894"/>
              <a:gd name="connsiteX7" fmla="*/ 643652 w 1216152"/>
              <a:gd name="connsiteY7" fmla="*/ 240894 h 240894"/>
              <a:gd name="connsiteX8" fmla="*/ 15135 w 1216152"/>
              <a:gd name="connsiteY8" fmla="*/ 240894 h 240894"/>
              <a:gd name="connsiteX9" fmla="*/ 0 w 1216152"/>
              <a:gd name="connsiteY9" fmla="*/ 225759 h 240894"/>
              <a:gd name="connsiteX10" fmla="*/ 0 w 1216152"/>
              <a:gd name="connsiteY10" fmla="*/ 15135 h 24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6152" h="240894" fill="none" extrusionOk="0">
                <a:moveTo>
                  <a:pt x="0" y="15135"/>
                </a:moveTo>
                <a:cubicBezTo>
                  <a:pt x="-639" y="6668"/>
                  <a:pt x="7436" y="-715"/>
                  <a:pt x="15135" y="0"/>
                </a:cubicBezTo>
                <a:cubicBezTo>
                  <a:pt x="229944" y="-16142"/>
                  <a:pt x="487875" y="-3658"/>
                  <a:pt x="608076" y="0"/>
                </a:cubicBezTo>
                <a:cubicBezTo>
                  <a:pt x="728277" y="3658"/>
                  <a:pt x="949924" y="12266"/>
                  <a:pt x="1201017" y="0"/>
                </a:cubicBezTo>
                <a:cubicBezTo>
                  <a:pt x="1209555" y="143"/>
                  <a:pt x="1214875" y="6026"/>
                  <a:pt x="1216152" y="15135"/>
                </a:cubicBezTo>
                <a:cubicBezTo>
                  <a:pt x="1207408" y="100234"/>
                  <a:pt x="1225302" y="156023"/>
                  <a:pt x="1216152" y="225759"/>
                </a:cubicBezTo>
                <a:cubicBezTo>
                  <a:pt x="1216881" y="234480"/>
                  <a:pt x="1209035" y="240489"/>
                  <a:pt x="1201017" y="240894"/>
                </a:cubicBezTo>
                <a:cubicBezTo>
                  <a:pt x="978557" y="234754"/>
                  <a:pt x="904480" y="234404"/>
                  <a:pt x="643652" y="240894"/>
                </a:cubicBezTo>
                <a:cubicBezTo>
                  <a:pt x="382825" y="247384"/>
                  <a:pt x="216866" y="244167"/>
                  <a:pt x="15135" y="240894"/>
                </a:cubicBezTo>
                <a:cubicBezTo>
                  <a:pt x="5932" y="239407"/>
                  <a:pt x="604" y="235468"/>
                  <a:pt x="0" y="225759"/>
                </a:cubicBezTo>
                <a:cubicBezTo>
                  <a:pt x="998" y="145450"/>
                  <a:pt x="-3344" y="100858"/>
                  <a:pt x="0" y="15135"/>
                </a:cubicBezTo>
                <a:close/>
              </a:path>
              <a:path w="1216152" h="240894" stroke="0" extrusionOk="0">
                <a:moveTo>
                  <a:pt x="0" y="15135"/>
                </a:moveTo>
                <a:cubicBezTo>
                  <a:pt x="177" y="6901"/>
                  <a:pt x="7796" y="452"/>
                  <a:pt x="15135" y="0"/>
                </a:cubicBezTo>
                <a:cubicBezTo>
                  <a:pt x="147063" y="-28318"/>
                  <a:pt x="370193" y="18771"/>
                  <a:pt x="619935" y="0"/>
                </a:cubicBezTo>
                <a:cubicBezTo>
                  <a:pt x="869677" y="-18771"/>
                  <a:pt x="1058604" y="6156"/>
                  <a:pt x="1201017" y="0"/>
                </a:cubicBezTo>
                <a:cubicBezTo>
                  <a:pt x="1208830" y="-507"/>
                  <a:pt x="1215986" y="7095"/>
                  <a:pt x="1216152" y="15135"/>
                </a:cubicBezTo>
                <a:cubicBezTo>
                  <a:pt x="1225655" y="93195"/>
                  <a:pt x="1225768" y="124941"/>
                  <a:pt x="1216152" y="225759"/>
                </a:cubicBezTo>
                <a:cubicBezTo>
                  <a:pt x="1215535" y="232662"/>
                  <a:pt x="1211049" y="241393"/>
                  <a:pt x="1201017" y="240894"/>
                </a:cubicBezTo>
                <a:cubicBezTo>
                  <a:pt x="994349" y="236423"/>
                  <a:pt x="728174" y="237544"/>
                  <a:pt x="596217" y="240894"/>
                </a:cubicBezTo>
                <a:cubicBezTo>
                  <a:pt x="464260" y="244244"/>
                  <a:pt x="201676" y="242850"/>
                  <a:pt x="15135" y="240894"/>
                </a:cubicBezTo>
                <a:cubicBezTo>
                  <a:pt x="5815" y="240244"/>
                  <a:pt x="-690" y="234333"/>
                  <a:pt x="0" y="225759"/>
                </a:cubicBezTo>
                <a:cubicBezTo>
                  <a:pt x="8036" y="149301"/>
                  <a:pt x="-4385" y="110036"/>
                  <a:pt x="0" y="151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grpSp>
        <p:nvGrpSpPr>
          <p:cNvPr id="173" name="Submit Bar" descr="Type and submit bar">
            <a:extLst>
              <a:ext uri="{FF2B5EF4-FFF2-40B4-BE49-F238E27FC236}">
                <a16:creationId xmlns:a16="http://schemas.microsoft.com/office/drawing/2014/main" id="{8639D831-C717-4510-8BB2-E9BED375641C}"/>
              </a:ext>
            </a:extLst>
          </p:cNvPr>
          <p:cNvGrpSpPr/>
          <p:nvPr/>
        </p:nvGrpSpPr>
        <p:grpSpPr>
          <a:xfrm>
            <a:off x="497282" y="5129070"/>
            <a:ext cx="2790296" cy="223159"/>
            <a:chOff x="314422" y="4283541"/>
            <a:chExt cx="2790296" cy="223159"/>
          </a:xfrm>
        </p:grpSpPr>
        <p:sp>
          <p:nvSpPr>
            <p:cNvPr id="177" name="Submit Bar Background">
              <a:extLst>
                <a:ext uri="{FF2B5EF4-FFF2-40B4-BE49-F238E27FC236}">
                  <a16:creationId xmlns:a16="http://schemas.microsoft.com/office/drawing/2014/main" id="{65DDA437-0756-4C3A-8E81-4030C73E80FB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Submit Text Background">
              <a:extLst>
                <a:ext uri="{FF2B5EF4-FFF2-40B4-BE49-F238E27FC236}">
                  <a16:creationId xmlns:a16="http://schemas.microsoft.com/office/drawing/2014/main" id="{E29732B6-2B2C-4499-AE51-025E3ADD7066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Submit Text">
              <a:extLst>
                <a:ext uri="{FF2B5EF4-FFF2-40B4-BE49-F238E27FC236}">
                  <a16:creationId xmlns:a16="http://schemas.microsoft.com/office/drawing/2014/main" id="{10A61B92-0349-4F4F-BFB8-00F0DCD8BDBA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180" name="Text Placeholder">
              <a:extLst>
                <a:ext uri="{FF2B5EF4-FFF2-40B4-BE49-F238E27FC236}">
                  <a16:creationId xmlns:a16="http://schemas.microsoft.com/office/drawing/2014/main" id="{6D52AD29-1E2E-4A5E-BBDD-2A7E2F3B8B3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1" name="Filled Input Text Box" descr="Scrolling text box, filled with text">
            <a:extLst>
              <a:ext uri="{FF2B5EF4-FFF2-40B4-BE49-F238E27FC236}">
                <a16:creationId xmlns:a16="http://schemas.microsoft.com/office/drawing/2014/main" id="{EA00FAED-4291-4249-8F9F-4B3716409FA9}"/>
              </a:ext>
            </a:extLst>
          </p:cNvPr>
          <p:cNvGrpSpPr/>
          <p:nvPr/>
        </p:nvGrpSpPr>
        <p:grpSpPr>
          <a:xfrm>
            <a:off x="484202" y="4177439"/>
            <a:ext cx="2287067" cy="675189"/>
            <a:chOff x="672726" y="6194354"/>
            <a:chExt cx="2287067" cy="675189"/>
          </a:xfrm>
        </p:grpSpPr>
        <p:sp>
          <p:nvSpPr>
            <p:cNvPr id="182" name="Text Box Background">
              <a:extLst>
                <a:ext uri="{FF2B5EF4-FFF2-40B4-BE49-F238E27FC236}">
                  <a16:creationId xmlns:a16="http://schemas.microsoft.com/office/drawing/2014/main" id="{23309BF0-BE2F-4E1E-B401-AF488B53B6A5}"/>
                </a:ext>
              </a:extLst>
            </p:cNvPr>
            <p:cNvSpPr/>
            <p:nvPr/>
          </p:nvSpPr>
          <p:spPr>
            <a:xfrm flipH="1">
              <a:off x="672726" y="6194354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Scroll Bar">
              <a:extLst>
                <a:ext uri="{FF2B5EF4-FFF2-40B4-BE49-F238E27FC236}">
                  <a16:creationId xmlns:a16="http://schemas.microsoft.com/office/drawing/2014/main" id="{54C98253-60A5-44BD-BBFC-A40A60D6B980}"/>
                </a:ext>
              </a:extLst>
            </p:cNvPr>
            <p:cNvSpPr/>
            <p:nvPr/>
          </p:nvSpPr>
          <p:spPr>
            <a:xfrm>
              <a:off x="2892136" y="6222121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iller Text">
              <a:extLst>
                <a:ext uri="{FF2B5EF4-FFF2-40B4-BE49-F238E27FC236}">
                  <a16:creationId xmlns:a16="http://schemas.microsoft.com/office/drawing/2014/main" id="{A1B2648A-0788-42E8-B2C8-3E379ABF2EB5}"/>
                </a:ext>
              </a:extLst>
            </p:cNvPr>
            <p:cNvSpPr txBox="1"/>
            <p:nvPr/>
          </p:nvSpPr>
          <p:spPr>
            <a:xfrm>
              <a:off x="694596" y="6200129"/>
              <a:ext cx="2188123" cy="669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Lorem ipsum dolor sit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amet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consectetur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adipiscing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elit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sed do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eiusmod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tempor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incididunt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labore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et dolore magna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enim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ad minim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veniam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quis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nostrud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exercitation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ullamco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nisi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aliquip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commodo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consequat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Duis aute irure </a:t>
              </a:r>
            </a:p>
          </p:txBody>
        </p:sp>
      </p:grpSp>
      <p:grpSp>
        <p:nvGrpSpPr>
          <p:cNvPr id="187" name="Input Text Box" descr="Empty scolling text box">
            <a:extLst>
              <a:ext uri="{FF2B5EF4-FFF2-40B4-BE49-F238E27FC236}">
                <a16:creationId xmlns:a16="http://schemas.microsoft.com/office/drawing/2014/main" id="{FB2028AC-3465-48D8-8098-05D18217787F}"/>
              </a:ext>
            </a:extLst>
          </p:cNvPr>
          <p:cNvGrpSpPr/>
          <p:nvPr/>
        </p:nvGrpSpPr>
        <p:grpSpPr>
          <a:xfrm>
            <a:off x="492074" y="3318642"/>
            <a:ext cx="2287067" cy="673924"/>
            <a:chOff x="680598" y="5324842"/>
            <a:chExt cx="2287067" cy="673924"/>
          </a:xfrm>
        </p:grpSpPr>
        <p:sp>
          <p:nvSpPr>
            <p:cNvPr id="188" name="Text Box Background">
              <a:extLst>
                <a:ext uri="{FF2B5EF4-FFF2-40B4-BE49-F238E27FC236}">
                  <a16:creationId xmlns:a16="http://schemas.microsoft.com/office/drawing/2014/main" id="{99138122-B0CC-474F-A770-EBAB3A3B23D3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Scroll Bar">
              <a:extLst>
                <a:ext uri="{FF2B5EF4-FFF2-40B4-BE49-F238E27FC236}">
                  <a16:creationId xmlns:a16="http://schemas.microsoft.com/office/drawing/2014/main" id="{FD40129D-DD15-4B49-B1A2-089E8C9F5E04}"/>
                </a:ext>
              </a:extLst>
            </p:cNvPr>
            <p:cNvSpPr/>
            <p:nvPr/>
          </p:nvSpPr>
          <p:spPr>
            <a:xfrm>
              <a:off x="2900008" y="5352609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 Placeholder">
              <a:extLst>
                <a:ext uri="{FF2B5EF4-FFF2-40B4-BE49-F238E27FC236}">
                  <a16:creationId xmlns:a16="http://schemas.microsoft.com/office/drawing/2014/main" id="{B20320E7-7300-45DC-9A60-8F3AF1C8E10E}"/>
                </a:ext>
              </a:extLst>
            </p:cNvPr>
            <p:cNvSpPr txBox="1"/>
            <p:nvPr/>
          </p:nvSpPr>
          <p:spPr>
            <a:xfrm>
              <a:off x="702468" y="5330617"/>
              <a:ext cx="2188123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91" name="Toggle Off" descr="Toggle off icon">
            <a:extLst>
              <a:ext uri="{FF2B5EF4-FFF2-40B4-BE49-F238E27FC236}">
                <a16:creationId xmlns:a16="http://schemas.microsoft.com/office/drawing/2014/main" id="{05FF5FF6-FD35-40B0-BCCD-61EE4E77AAFB}"/>
              </a:ext>
            </a:extLst>
          </p:cNvPr>
          <p:cNvGrpSpPr/>
          <p:nvPr/>
        </p:nvGrpSpPr>
        <p:grpSpPr>
          <a:xfrm>
            <a:off x="2326404" y="2479525"/>
            <a:ext cx="452737" cy="219456"/>
            <a:chOff x="2514928" y="4179094"/>
            <a:chExt cx="452737" cy="219456"/>
          </a:xfrm>
        </p:grpSpPr>
        <p:sp>
          <p:nvSpPr>
            <p:cNvPr id="192" name="Toggle Off Background">
              <a:extLst>
                <a:ext uri="{FF2B5EF4-FFF2-40B4-BE49-F238E27FC236}">
                  <a16:creationId xmlns:a16="http://schemas.microsoft.com/office/drawing/2014/main" id="{85A59574-775B-4ABF-8634-458547F60C9A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ff Text">
              <a:extLst>
                <a:ext uri="{FF2B5EF4-FFF2-40B4-BE49-F238E27FC236}">
                  <a16:creationId xmlns:a16="http://schemas.microsoft.com/office/drawing/2014/main" id="{0913FF99-336B-4C26-A2D1-BD3840303633}"/>
                </a:ext>
              </a:extLst>
            </p:cNvPr>
            <p:cNvSpPr txBox="1"/>
            <p:nvPr/>
          </p:nvSpPr>
          <p:spPr>
            <a:xfrm>
              <a:off x="2744391" y="4190785"/>
              <a:ext cx="160638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194" name="Filled Circle">
              <a:extLst>
                <a:ext uri="{FF2B5EF4-FFF2-40B4-BE49-F238E27FC236}">
                  <a16:creationId xmlns:a16="http://schemas.microsoft.com/office/drawing/2014/main" id="{33CF4A15-4C55-4271-8C04-059DE0860EB4}"/>
                </a:ext>
              </a:extLst>
            </p:cNvPr>
            <p:cNvSpPr/>
            <p:nvPr/>
          </p:nvSpPr>
          <p:spPr>
            <a:xfrm>
              <a:off x="25389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Toggle On" descr="Toggle on icon">
            <a:extLst>
              <a:ext uri="{FF2B5EF4-FFF2-40B4-BE49-F238E27FC236}">
                <a16:creationId xmlns:a16="http://schemas.microsoft.com/office/drawing/2014/main" id="{1B9AE437-BBB9-48D2-83DF-49235A5F82BA}"/>
              </a:ext>
            </a:extLst>
          </p:cNvPr>
          <p:cNvGrpSpPr/>
          <p:nvPr/>
        </p:nvGrpSpPr>
        <p:grpSpPr>
          <a:xfrm>
            <a:off x="1820169" y="2479525"/>
            <a:ext cx="452737" cy="219456"/>
            <a:chOff x="2008693" y="4179094"/>
            <a:chExt cx="452737" cy="219456"/>
          </a:xfrm>
        </p:grpSpPr>
        <p:sp>
          <p:nvSpPr>
            <p:cNvPr id="196" name="Toggle On Background">
              <a:extLst>
                <a:ext uri="{FF2B5EF4-FFF2-40B4-BE49-F238E27FC236}">
                  <a16:creationId xmlns:a16="http://schemas.microsoft.com/office/drawing/2014/main" id="{69215CC1-E9BF-47AF-B743-62E41CB1AC37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n Text">
              <a:extLst>
                <a:ext uri="{FF2B5EF4-FFF2-40B4-BE49-F238E27FC236}">
                  <a16:creationId xmlns:a16="http://schemas.microsoft.com/office/drawing/2014/main" id="{6F2DD2FF-AE16-4080-BF7B-3E5F187E3468}"/>
                </a:ext>
              </a:extLst>
            </p:cNvPr>
            <p:cNvSpPr txBox="1"/>
            <p:nvPr/>
          </p:nvSpPr>
          <p:spPr>
            <a:xfrm>
              <a:off x="2080954" y="4189991"/>
              <a:ext cx="152739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198" name="Circle">
              <a:extLst>
                <a:ext uri="{FF2B5EF4-FFF2-40B4-BE49-F238E27FC236}">
                  <a16:creationId xmlns:a16="http://schemas.microsoft.com/office/drawing/2014/main" id="{379E9C33-79F3-4F3A-B8A1-91458769B003}"/>
                </a:ext>
              </a:extLst>
            </p:cNvPr>
            <p:cNvSpPr/>
            <p:nvPr/>
          </p:nvSpPr>
          <p:spPr>
            <a:xfrm>
              <a:off x="22696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Add Box" descr="Add icon">
            <a:extLst>
              <a:ext uri="{FF2B5EF4-FFF2-40B4-BE49-F238E27FC236}">
                <a16:creationId xmlns:a16="http://schemas.microsoft.com/office/drawing/2014/main" id="{68877CA5-AFD2-4BC2-A0FC-5DD0E5610548}"/>
              </a:ext>
            </a:extLst>
          </p:cNvPr>
          <p:cNvGrpSpPr/>
          <p:nvPr/>
        </p:nvGrpSpPr>
        <p:grpSpPr>
          <a:xfrm>
            <a:off x="2492028" y="2077583"/>
            <a:ext cx="219456" cy="219456"/>
            <a:chOff x="2680552" y="3803553"/>
            <a:chExt cx="219456" cy="219456"/>
          </a:xfrm>
        </p:grpSpPr>
        <p:sp>
          <p:nvSpPr>
            <p:cNvPr id="200" name="Add Background">
              <a:extLst>
                <a:ext uri="{FF2B5EF4-FFF2-40B4-BE49-F238E27FC236}">
                  <a16:creationId xmlns:a16="http://schemas.microsoft.com/office/drawing/2014/main" id="{A3BA659F-778F-428E-9044-F5FE2DD9EAE3}"/>
                </a:ext>
              </a:extLst>
            </p:cNvPr>
            <p:cNvSpPr/>
            <p:nvPr/>
          </p:nvSpPr>
          <p:spPr>
            <a:xfrm>
              <a:off x="2680552" y="3803553"/>
              <a:ext cx="219456" cy="219456"/>
            </a:xfrm>
            <a:custGeom>
              <a:avLst/>
              <a:gdLst>
                <a:gd name="connsiteX0" fmla="*/ 0 w 219456"/>
                <a:gd name="connsiteY0" fmla="*/ 8004 h 219456"/>
                <a:gd name="connsiteX1" fmla="*/ 8004 w 219456"/>
                <a:gd name="connsiteY1" fmla="*/ 0 h 219456"/>
                <a:gd name="connsiteX2" fmla="*/ 211452 w 219456"/>
                <a:gd name="connsiteY2" fmla="*/ 0 h 219456"/>
                <a:gd name="connsiteX3" fmla="*/ 219456 w 219456"/>
                <a:gd name="connsiteY3" fmla="*/ 8004 h 219456"/>
                <a:gd name="connsiteX4" fmla="*/ 219456 w 219456"/>
                <a:gd name="connsiteY4" fmla="*/ 211452 h 219456"/>
                <a:gd name="connsiteX5" fmla="*/ 211452 w 219456"/>
                <a:gd name="connsiteY5" fmla="*/ 219456 h 219456"/>
                <a:gd name="connsiteX6" fmla="*/ 8004 w 219456"/>
                <a:gd name="connsiteY6" fmla="*/ 219456 h 219456"/>
                <a:gd name="connsiteX7" fmla="*/ 0 w 219456"/>
                <a:gd name="connsiteY7" fmla="*/ 211452 h 219456"/>
                <a:gd name="connsiteX8" fmla="*/ 0 w 219456"/>
                <a:gd name="connsiteY8" fmla="*/ 8004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8004"/>
                  </a:moveTo>
                  <a:cubicBezTo>
                    <a:pt x="269" y="3355"/>
                    <a:pt x="3766" y="857"/>
                    <a:pt x="8004" y="0"/>
                  </a:cubicBezTo>
                  <a:cubicBezTo>
                    <a:pt x="69343" y="7917"/>
                    <a:pt x="111488" y="2613"/>
                    <a:pt x="211452" y="0"/>
                  </a:cubicBezTo>
                  <a:cubicBezTo>
                    <a:pt x="216699" y="73"/>
                    <a:pt x="219251" y="2931"/>
                    <a:pt x="219456" y="8004"/>
                  </a:cubicBezTo>
                  <a:cubicBezTo>
                    <a:pt x="217588" y="84895"/>
                    <a:pt x="221247" y="127438"/>
                    <a:pt x="219456" y="211452"/>
                  </a:cubicBezTo>
                  <a:cubicBezTo>
                    <a:pt x="219264" y="215311"/>
                    <a:pt x="215976" y="218917"/>
                    <a:pt x="211452" y="219456"/>
                  </a:cubicBezTo>
                  <a:cubicBezTo>
                    <a:pt x="135071" y="224886"/>
                    <a:pt x="66737" y="210565"/>
                    <a:pt x="8004" y="219456"/>
                  </a:cubicBezTo>
                  <a:cubicBezTo>
                    <a:pt x="4063" y="218618"/>
                    <a:pt x="86" y="216416"/>
                    <a:pt x="0" y="211452"/>
                  </a:cubicBezTo>
                  <a:cubicBezTo>
                    <a:pt x="183" y="163631"/>
                    <a:pt x="377" y="76869"/>
                    <a:pt x="0" y="8004"/>
                  </a:cubicBezTo>
                  <a:close/>
                </a:path>
                <a:path w="219456" h="219456" stroke="0" extrusionOk="0">
                  <a:moveTo>
                    <a:pt x="0" y="8004"/>
                  </a:moveTo>
                  <a:cubicBezTo>
                    <a:pt x="-376" y="3312"/>
                    <a:pt x="3825" y="1"/>
                    <a:pt x="8004" y="0"/>
                  </a:cubicBezTo>
                  <a:cubicBezTo>
                    <a:pt x="105082" y="-1257"/>
                    <a:pt x="153907" y="7797"/>
                    <a:pt x="211452" y="0"/>
                  </a:cubicBezTo>
                  <a:cubicBezTo>
                    <a:pt x="216139" y="418"/>
                    <a:pt x="218736" y="3268"/>
                    <a:pt x="219456" y="8004"/>
                  </a:cubicBezTo>
                  <a:cubicBezTo>
                    <a:pt x="227716" y="89539"/>
                    <a:pt x="220491" y="139292"/>
                    <a:pt x="219456" y="211452"/>
                  </a:cubicBezTo>
                  <a:cubicBezTo>
                    <a:pt x="219655" y="215638"/>
                    <a:pt x="215699" y="218707"/>
                    <a:pt x="211452" y="219456"/>
                  </a:cubicBezTo>
                  <a:cubicBezTo>
                    <a:pt x="143237" y="212591"/>
                    <a:pt x="75664" y="209985"/>
                    <a:pt x="8004" y="219456"/>
                  </a:cubicBezTo>
                  <a:cubicBezTo>
                    <a:pt x="4459" y="219247"/>
                    <a:pt x="-198" y="215996"/>
                    <a:pt x="0" y="211452"/>
                  </a:cubicBezTo>
                  <a:cubicBezTo>
                    <a:pt x="5973" y="121162"/>
                    <a:pt x="-5842" y="81151"/>
                    <a:pt x="0" y="80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Add Icon" descr="Add">
              <a:extLst>
                <a:ext uri="{FF2B5EF4-FFF2-40B4-BE49-F238E27FC236}">
                  <a16:creationId xmlns:a16="http://schemas.microsoft.com/office/drawing/2014/main" id="{5C7357D4-49F1-4EF6-B724-BD688A78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23296" y="3845460"/>
              <a:ext cx="137160" cy="137160"/>
            </a:xfrm>
            <a:prstGeom prst="rect">
              <a:avLst/>
            </a:prstGeom>
          </p:spPr>
        </p:pic>
      </p:grpSp>
      <p:grpSp>
        <p:nvGrpSpPr>
          <p:cNvPr id="202" name="Check Box" descr="Checked box icon">
            <a:extLst>
              <a:ext uri="{FF2B5EF4-FFF2-40B4-BE49-F238E27FC236}">
                <a16:creationId xmlns:a16="http://schemas.microsoft.com/office/drawing/2014/main" id="{DC2A1F71-C66E-4712-8575-1D00410C1842}"/>
              </a:ext>
            </a:extLst>
          </p:cNvPr>
          <p:cNvGrpSpPr/>
          <p:nvPr/>
        </p:nvGrpSpPr>
        <p:grpSpPr>
          <a:xfrm>
            <a:off x="2139978" y="2077637"/>
            <a:ext cx="219456" cy="219456"/>
            <a:chOff x="2328502" y="3803607"/>
            <a:chExt cx="219456" cy="219456"/>
          </a:xfrm>
        </p:grpSpPr>
        <p:sp>
          <p:nvSpPr>
            <p:cNvPr id="203" name="Check Box Background">
              <a:extLst>
                <a:ext uri="{FF2B5EF4-FFF2-40B4-BE49-F238E27FC236}">
                  <a16:creationId xmlns:a16="http://schemas.microsoft.com/office/drawing/2014/main" id="{9C127DA3-FFE1-4AFA-9EB6-119EBC5DD6A9}"/>
                </a:ext>
              </a:extLst>
            </p:cNvPr>
            <p:cNvSpPr/>
            <p:nvPr/>
          </p:nvSpPr>
          <p:spPr>
            <a:xfrm>
              <a:off x="2328502" y="3803607"/>
              <a:ext cx="219456" cy="219456"/>
            </a:xfrm>
            <a:custGeom>
              <a:avLst/>
              <a:gdLst>
                <a:gd name="connsiteX0" fmla="*/ 0 w 219456"/>
                <a:gd name="connsiteY0" fmla="*/ 10382 h 219456"/>
                <a:gd name="connsiteX1" fmla="*/ 10382 w 219456"/>
                <a:gd name="connsiteY1" fmla="*/ 0 h 219456"/>
                <a:gd name="connsiteX2" fmla="*/ 209074 w 219456"/>
                <a:gd name="connsiteY2" fmla="*/ 0 h 219456"/>
                <a:gd name="connsiteX3" fmla="*/ 219456 w 219456"/>
                <a:gd name="connsiteY3" fmla="*/ 10382 h 219456"/>
                <a:gd name="connsiteX4" fmla="*/ 219456 w 219456"/>
                <a:gd name="connsiteY4" fmla="*/ 209074 h 219456"/>
                <a:gd name="connsiteX5" fmla="*/ 209074 w 219456"/>
                <a:gd name="connsiteY5" fmla="*/ 219456 h 219456"/>
                <a:gd name="connsiteX6" fmla="*/ 10382 w 219456"/>
                <a:gd name="connsiteY6" fmla="*/ 219456 h 219456"/>
                <a:gd name="connsiteX7" fmla="*/ 0 w 219456"/>
                <a:gd name="connsiteY7" fmla="*/ 209074 h 219456"/>
                <a:gd name="connsiteX8" fmla="*/ 0 w 219456"/>
                <a:gd name="connsiteY8" fmla="*/ 10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10382"/>
                  </a:moveTo>
                  <a:cubicBezTo>
                    <a:pt x="504" y="4220"/>
                    <a:pt x="4687" y="182"/>
                    <a:pt x="10382" y="0"/>
                  </a:cubicBezTo>
                  <a:cubicBezTo>
                    <a:pt x="88446" y="9069"/>
                    <a:pt x="154097" y="7415"/>
                    <a:pt x="209074" y="0"/>
                  </a:cubicBezTo>
                  <a:cubicBezTo>
                    <a:pt x="215966" y="103"/>
                    <a:pt x="219279" y="4086"/>
                    <a:pt x="219456" y="10382"/>
                  </a:cubicBezTo>
                  <a:cubicBezTo>
                    <a:pt x="216968" y="51821"/>
                    <a:pt x="215175" y="143020"/>
                    <a:pt x="219456" y="209074"/>
                  </a:cubicBezTo>
                  <a:cubicBezTo>
                    <a:pt x="219108" y="213792"/>
                    <a:pt x="214949" y="218725"/>
                    <a:pt x="209074" y="219456"/>
                  </a:cubicBezTo>
                  <a:cubicBezTo>
                    <a:pt x="161391" y="221934"/>
                    <a:pt x="92937" y="224151"/>
                    <a:pt x="10382" y="219456"/>
                  </a:cubicBezTo>
                  <a:cubicBezTo>
                    <a:pt x="4978" y="218879"/>
                    <a:pt x="151" y="215761"/>
                    <a:pt x="0" y="209074"/>
                  </a:cubicBezTo>
                  <a:cubicBezTo>
                    <a:pt x="-626" y="142710"/>
                    <a:pt x="109" y="50664"/>
                    <a:pt x="0" y="10382"/>
                  </a:cubicBezTo>
                  <a:close/>
                </a:path>
                <a:path w="219456" h="219456" stroke="0" extrusionOk="0">
                  <a:moveTo>
                    <a:pt x="0" y="10382"/>
                  </a:moveTo>
                  <a:cubicBezTo>
                    <a:pt x="-779" y="4084"/>
                    <a:pt x="5830" y="6"/>
                    <a:pt x="10382" y="0"/>
                  </a:cubicBezTo>
                  <a:cubicBezTo>
                    <a:pt x="61956" y="-3502"/>
                    <a:pt x="135992" y="8194"/>
                    <a:pt x="209074" y="0"/>
                  </a:cubicBezTo>
                  <a:cubicBezTo>
                    <a:pt x="215231" y="662"/>
                    <a:pt x="218493" y="4225"/>
                    <a:pt x="219456" y="10382"/>
                  </a:cubicBezTo>
                  <a:cubicBezTo>
                    <a:pt x="216827" y="64953"/>
                    <a:pt x="211663" y="154771"/>
                    <a:pt x="219456" y="209074"/>
                  </a:cubicBezTo>
                  <a:cubicBezTo>
                    <a:pt x="219831" y="214365"/>
                    <a:pt x="214517" y="218198"/>
                    <a:pt x="209074" y="219456"/>
                  </a:cubicBezTo>
                  <a:cubicBezTo>
                    <a:pt x="160626" y="225438"/>
                    <a:pt x="95108" y="215753"/>
                    <a:pt x="10382" y="219456"/>
                  </a:cubicBezTo>
                  <a:cubicBezTo>
                    <a:pt x="5250" y="219312"/>
                    <a:pt x="-137" y="214894"/>
                    <a:pt x="0" y="209074"/>
                  </a:cubicBezTo>
                  <a:cubicBezTo>
                    <a:pt x="-4535" y="121806"/>
                    <a:pt x="6221" y="57278"/>
                    <a:pt x="0" y="103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473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Check Icon" descr="Checkmark">
              <a:extLst>
                <a:ext uri="{FF2B5EF4-FFF2-40B4-BE49-F238E27FC236}">
                  <a16:creationId xmlns:a16="http://schemas.microsoft.com/office/drawing/2014/main" id="{253D33D5-B093-4E87-BB1C-38CD0BCF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4222" y="3842114"/>
              <a:ext cx="137160" cy="137160"/>
            </a:xfrm>
            <a:prstGeom prst="rect">
              <a:avLst/>
            </a:prstGeom>
          </p:spPr>
        </p:pic>
      </p:grpSp>
      <p:sp>
        <p:nvSpPr>
          <p:cNvPr id="205" name="Selection Box" descr="Option Box Icon">
            <a:extLst>
              <a:ext uri="{FF2B5EF4-FFF2-40B4-BE49-F238E27FC236}">
                <a16:creationId xmlns:a16="http://schemas.microsoft.com/office/drawing/2014/main" id="{73571519-F68A-420C-8732-D188D76D0C58}"/>
              </a:ext>
            </a:extLst>
          </p:cNvPr>
          <p:cNvSpPr/>
          <p:nvPr/>
        </p:nvSpPr>
        <p:spPr>
          <a:xfrm>
            <a:off x="1820168" y="2081245"/>
            <a:ext cx="219671" cy="219456"/>
          </a:xfrm>
          <a:custGeom>
            <a:avLst/>
            <a:gdLst>
              <a:gd name="connsiteX0" fmla="*/ 0 w 219671"/>
              <a:gd name="connsiteY0" fmla="*/ 8004 h 219456"/>
              <a:gd name="connsiteX1" fmla="*/ 8004 w 219671"/>
              <a:gd name="connsiteY1" fmla="*/ 0 h 219456"/>
              <a:gd name="connsiteX2" fmla="*/ 211667 w 219671"/>
              <a:gd name="connsiteY2" fmla="*/ 0 h 219456"/>
              <a:gd name="connsiteX3" fmla="*/ 219671 w 219671"/>
              <a:gd name="connsiteY3" fmla="*/ 8004 h 219456"/>
              <a:gd name="connsiteX4" fmla="*/ 219671 w 219671"/>
              <a:gd name="connsiteY4" fmla="*/ 211452 h 219456"/>
              <a:gd name="connsiteX5" fmla="*/ 211667 w 219671"/>
              <a:gd name="connsiteY5" fmla="*/ 219456 h 219456"/>
              <a:gd name="connsiteX6" fmla="*/ 8004 w 219671"/>
              <a:gd name="connsiteY6" fmla="*/ 219456 h 219456"/>
              <a:gd name="connsiteX7" fmla="*/ 0 w 219671"/>
              <a:gd name="connsiteY7" fmla="*/ 211452 h 219456"/>
              <a:gd name="connsiteX8" fmla="*/ 0 w 219671"/>
              <a:gd name="connsiteY8" fmla="*/ 8004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71" h="219456" fill="none" extrusionOk="0">
                <a:moveTo>
                  <a:pt x="0" y="8004"/>
                </a:moveTo>
                <a:cubicBezTo>
                  <a:pt x="269" y="3355"/>
                  <a:pt x="3766" y="857"/>
                  <a:pt x="8004" y="0"/>
                </a:cubicBezTo>
                <a:cubicBezTo>
                  <a:pt x="75973" y="2996"/>
                  <a:pt x="110167" y="7115"/>
                  <a:pt x="211667" y="0"/>
                </a:cubicBezTo>
                <a:cubicBezTo>
                  <a:pt x="216914" y="73"/>
                  <a:pt x="219466" y="2931"/>
                  <a:pt x="219671" y="8004"/>
                </a:cubicBezTo>
                <a:cubicBezTo>
                  <a:pt x="217803" y="84895"/>
                  <a:pt x="221462" y="127438"/>
                  <a:pt x="219671" y="211452"/>
                </a:cubicBezTo>
                <a:cubicBezTo>
                  <a:pt x="219479" y="215311"/>
                  <a:pt x="216191" y="218917"/>
                  <a:pt x="211667" y="219456"/>
                </a:cubicBezTo>
                <a:cubicBezTo>
                  <a:pt x="151911" y="224696"/>
                  <a:pt x="97437" y="220337"/>
                  <a:pt x="8004" y="219456"/>
                </a:cubicBezTo>
                <a:cubicBezTo>
                  <a:pt x="4063" y="218618"/>
                  <a:pt x="86" y="216416"/>
                  <a:pt x="0" y="211452"/>
                </a:cubicBezTo>
                <a:cubicBezTo>
                  <a:pt x="183" y="163631"/>
                  <a:pt x="377" y="76869"/>
                  <a:pt x="0" y="8004"/>
                </a:cubicBezTo>
                <a:close/>
              </a:path>
              <a:path w="219671" h="219456" stroke="0" extrusionOk="0">
                <a:moveTo>
                  <a:pt x="0" y="8004"/>
                </a:moveTo>
                <a:cubicBezTo>
                  <a:pt x="-376" y="3312"/>
                  <a:pt x="3825" y="1"/>
                  <a:pt x="8004" y="0"/>
                </a:cubicBezTo>
                <a:cubicBezTo>
                  <a:pt x="99117" y="-2641"/>
                  <a:pt x="125183" y="6501"/>
                  <a:pt x="211667" y="0"/>
                </a:cubicBezTo>
                <a:cubicBezTo>
                  <a:pt x="216354" y="418"/>
                  <a:pt x="218951" y="3268"/>
                  <a:pt x="219671" y="8004"/>
                </a:cubicBezTo>
                <a:cubicBezTo>
                  <a:pt x="227931" y="89539"/>
                  <a:pt x="220706" y="139292"/>
                  <a:pt x="219671" y="211452"/>
                </a:cubicBezTo>
                <a:cubicBezTo>
                  <a:pt x="219870" y="215638"/>
                  <a:pt x="215914" y="218707"/>
                  <a:pt x="211667" y="219456"/>
                </a:cubicBezTo>
                <a:cubicBezTo>
                  <a:pt x="168013" y="228728"/>
                  <a:pt x="72586" y="219567"/>
                  <a:pt x="8004" y="219456"/>
                </a:cubicBezTo>
                <a:cubicBezTo>
                  <a:pt x="4459" y="219247"/>
                  <a:pt x="-198" y="215996"/>
                  <a:pt x="0" y="211452"/>
                </a:cubicBezTo>
                <a:cubicBezTo>
                  <a:pt x="5973" y="121162"/>
                  <a:pt x="-5842" y="81151"/>
                  <a:pt x="0" y="8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roundRect">
                    <a:avLst>
                      <a:gd name="adj" fmla="val 364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Selected Circle Button" descr="Selected Circle Button">
            <a:extLst>
              <a:ext uri="{FF2B5EF4-FFF2-40B4-BE49-F238E27FC236}">
                <a16:creationId xmlns:a16="http://schemas.microsoft.com/office/drawing/2014/main" id="{335E180C-1AB4-45FA-88BF-3370F878DD61}"/>
              </a:ext>
            </a:extLst>
          </p:cNvPr>
          <p:cNvGrpSpPr/>
          <p:nvPr/>
        </p:nvGrpSpPr>
        <p:grpSpPr>
          <a:xfrm>
            <a:off x="2139978" y="1659934"/>
            <a:ext cx="219456" cy="219456"/>
            <a:chOff x="2328502" y="3428395"/>
            <a:chExt cx="219456" cy="219456"/>
          </a:xfrm>
        </p:grpSpPr>
        <p:sp>
          <p:nvSpPr>
            <p:cNvPr id="207" name="Circle">
              <a:extLst>
                <a:ext uri="{FF2B5EF4-FFF2-40B4-BE49-F238E27FC236}">
                  <a16:creationId xmlns:a16="http://schemas.microsoft.com/office/drawing/2014/main" id="{9EB3522A-3898-4C3E-82F3-2DA89B9BA2A0}"/>
                </a:ext>
              </a:extLst>
            </p:cNvPr>
            <p:cNvSpPr/>
            <p:nvPr/>
          </p:nvSpPr>
          <p:spPr>
            <a:xfrm>
              <a:off x="2328502" y="3428395"/>
              <a:ext cx="219456" cy="219456"/>
            </a:xfrm>
            <a:custGeom>
              <a:avLst/>
              <a:gdLst>
                <a:gd name="connsiteX0" fmla="*/ 0 w 219456"/>
                <a:gd name="connsiteY0" fmla="*/ 109728 h 219456"/>
                <a:gd name="connsiteX1" fmla="*/ 109728 w 219456"/>
                <a:gd name="connsiteY1" fmla="*/ 0 h 219456"/>
                <a:gd name="connsiteX2" fmla="*/ 219456 w 219456"/>
                <a:gd name="connsiteY2" fmla="*/ 109728 h 219456"/>
                <a:gd name="connsiteX3" fmla="*/ 109728 w 219456"/>
                <a:gd name="connsiteY3" fmla="*/ 219456 h 219456"/>
                <a:gd name="connsiteX4" fmla="*/ 0 w 219456"/>
                <a:gd name="connsiteY4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6" fill="none" extrusionOk="0">
                  <a:moveTo>
                    <a:pt x="0" y="109728"/>
                  </a:moveTo>
                  <a:cubicBezTo>
                    <a:pt x="-3259" y="47808"/>
                    <a:pt x="51839" y="-3199"/>
                    <a:pt x="109728" y="0"/>
                  </a:cubicBezTo>
                  <a:cubicBezTo>
                    <a:pt x="168740" y="-6867"/>
                    <a:pt x="218417" y="41279"/>
                    <a:pt x="219456" y="109728"/>
                  </a:cubicBezTo>
                  <a:cubicBezTo>
                    <a:pt x="222874" y="170216"/>
                    <a:pt x="160451" y="220237"/>
                    <a:pt x="109728" y="219456"/>
                  </a:cubicBezTo>
                  <a:cubicBezTo>
                    <a:pt x="44105" y="231281"/>
                    <a:pt x="-784" y="171502"/>
                    <a:pt x="0" y="109728"/>
                  </a:cubicBezTo>
                  <a:close/>
                </a:path>
                <a:path w="219456" h="219456" stroke="0" extrusionOk="0">
                  <a:moveTo>
                    <a:pt x="0" y="109728"/>
                  </a:moveTo>
                  <a:cubicBezTo>
                    <a:pt x="-6624" y="44331"/>
                    <a:pt x="59422" y="50"/>
                    <a:pt x="109728" y="0"/>
                  </a:cubicBezTo>
                  <a:cubicBezTo>
                    <a:pt x="169397" y="-3194"/>
                    <a:pt x="210318" y="41822"/>
                    <a:pt x="219456" y="109728"/>
                  </a:cubicBezTo>
                  <a:cubicBezTo>
                    <a:pt x="228105" y="165648"/>
                    <a:pt x="172063" y="219900"/>
                    <a:pt x="109728" y="219456"/>
                  </a:cubicBezTo>
                  <a:cubicBezTo>
                    <a:pt x="55932" y="223891"/>
                    <a:pt x="-26" y="168765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illed Circle">
              <a:extLst>
                <a:ext uri="{FF2B5EF4-FFF2-40B4-BE49-F238E27FC236}">
                  <a16:creationId xmlns:a16="http://schemas.microsoft.com/office/drawing/2014/main" id="{A871C284-E3FB-4771-B2E6-C144814B1D2D}"/>
                </a:ext>
              </a:extLst>
            </p:cNvPr>
            <p:cNvSpPr/>
            <p:nvPr/>
          </p:nvSpPr>
          <p:spPr>
            <a:xfrm>
              <a:off x="2354533" y="3454992"/>
              <a:ext cx="164306" cy="164306"/>
            </a:xfrm>
            <a:custGeom>
              <a:avLst/>
              <a:gdLst>
                <a:gd name="connsiteX0" fmla="*/ 0 w 164306"/>
                <a:gd name="connsiteY0" fmla="*/ 82153 h 164306"/>
                <a:gd name="connsiteX1" fmla="*/ 82153 w 164306"/>
                <a:gd name="connsiteY1" fmla="*/ 0 h 164306"/>
                <a:gd name="connsiteX2" fmla="*/ 164306 w 164306"/>
                <a:gd name="connsiteY2" fmla="*/ 82153 h 164306"/>
                <a:gd name="connsiteX3" fmla="*/ 82153 w 164306"/>
                <a:gd name="connsiteY3" fmla="*/ 164306 h 164306"/>
                <a:gd name="connsiteX4" fmla="*/ 0 w 164306"/>
                <a:gd name="connsiteY4" fmla="*/ 82153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6" h="164306" fill="none" extrusionOk="0">
                  <a:moveTo>
                    <a:pt x="0" y="82153"/>
                  </a:moveTo>
                  <a:cubicBezTo>
                    <a:pt x="-3533" y="35351"/>
                    <a:pt x="41002" y="-4978"/>
                    <a:pt x="82153" y="0"/>
                  </a:cubicBezTo>
                  <a:cubicBezTo>
                    <a:pt x="126229" y="-5599"/>
                    <a:pt x="163726" y="32399"/>
                    <a:pt x="164306" y="82153"/>
                  </a:cubicBezTo>
                  <a:cubicBezTo>
                    <a:pt x="167625" y="127415"/>
                    <a:pt x="121831" y="164756"/>
                    <a:pt x="82153" y="164306"/>
                  </a:cubicBezTo>
                  <a:cubicBezTo>
                    <a:pt x="33233" y="172660"/>
                    <a:pt x="-5924" y="136395"/>
                    <a:pt x="0" y="82153"/>
                  </a:cubicBezTo>
                  <a:close/>
                </a:path>
                <a:path w="164306" h="164306" stroke="0" extrusionOk="0">
                  <a:moveTo>
                    <a:pt x="0" y="82153"/>
                  </a:moveTo>
                  <a:cubicBezTo>
                    <a:pt x="-7700" y="31206"/>
                    <a:pt x="47158" y="50"/>
                    <a:pt x="82153" y="0"/>
                  </a:cubicBezTo>
                  <a:cubicBezTo>
                    <a:pt x="126889" y="-2179"/>
                    <a:pt x="156105" y="30225"/>
                    <a:pt x="164306" y="82153"/>
                  </a:cubicBezTo>
                  <a:cubicBezTo>
                    <a:pt x="169988" y="124450"/>
                    <a:pt x="137003" y="166732"/>
                    <a:pt x="82153" y="164306"/>
                  </a:cubicBezTo>
                  <a:cubicBezTo>
                    <a:pt x="45958" y="170287"/>
                    <a:pt x="-143" y="118808"/>
                    <a:pt x="0" y="821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Circle Button" descr="Unselected Circle Icon">
            <a:extLst>
              <a:ext uri="{FF2B5EF4-FFF2-40B4-BE49-F238E27FC236}">
                <a16:creationId xmlns:a16="http://schemas.microsoft.com/office/drawing/2014/main" id="{5B237BD2-48B6-4510-BF34-E75F6DD57583}"/>
              </a:ext>
            </a:extLst>
          </p:cNvPr>
          <p:cNvSpPr/>
          <p:nvPr/>
        </p:nvSpPr>
        <p:spPr>
          <a:xfrm>
            <a:off x="1825713" y="1659934"/>
            <a:ext cx="219456" cy="219456"/>
          </a:xfrm>
          <a:custGeom>
            <a:avLst/>
            <a:gdLst>
              <a:gd name="connsiteX0" fmla="*/ 0 w 219456"/>
              <a:gd name="connsiteY0" fmla="*/ 109728 h 219456"/>
              <a:gd name="connsiteX1" fmla="*/ 109728 w 219456"/>
              <a:gd name="connsiteY1" fmla="*/ 0 h 219456"/>
              <a:gd name="connsiteX2" fmla="*/ 219456 w 219456"/>
              <a:gd name="connsiteY2" fmla="*/ 109728 h 219456"/>
              <a:gd name="connsiteX3" fmla="*/ 109728 w 219456"/>
              <a:gd name="connsiteY3" fmla="*/ 219456 h 219456"/>
              <a:gd name="connsiteX4" fmla="*/ 0 w 219456"/>
              <a:gd name="connsiteY4" fmla="*/ 109728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" h="219456" fill="none" extrusionOk="0">
                <a:moveTo>
                  <a:pt x="0" y="109728"/>
                </a:moveTo>
                <a:cubicBezTo>
                  <a:pt x="-3259" y="47808"/>
                  <a:pt x="51839" y="-3199"/>
                  <a:pt x="109728" y="0"/>
                </a:cubicBezTo>
                <a:cubicBezTo>
                  <a:pt x="168740" y="-6867"/>
                  <a:pt x="218417" y="41279"/>
                  <a:pt x="219456" y="109728"/>
                </a:cubicBezTo>
                <a:cubicBezTo>
                  <a:pt x="222874" y="170216"/>
                  <a:pt x="160451" y="220237"/>
                  <a:pt x="109728" y="219456"/>
                </a:cubicBezTo>
                <a:cubicBezTo>
                  <a:pt x="44105" y="231281"/>
                  <a:pt x="-784" y="171502"/>
                  <a:pt x="0" y="109728"/>
                </a:cubicBezTo>
                <a:close/>
              </a:path>
              <a:path w="219456" h="219456" stroke="0" extrusionOk="0">
                <a:moveTo>
                  <a:pt x="0" y="109728"/>
                </a:moveTo>
                <a:cubicBezTo>
                  <a:pt x="-6624" y="44331"/>
                  <a:pt x="59422" y="50"/>
                  <a:pt x="109728" y="0"/>
                </a:cubicBezTo>
                <a:cubicBezTo>
                  <a:pt x="169397" y="-3194"/>
                  <a:pt x="210318" y="41822"/>
                  <a:pt x="219456" y="109728"/>
                </a:cubicBezTo>
                <a:cubicBezTo>
                  <a:pt x="228105" y="165648"/>
                  <a:pt x="172063" y="219900"/>
                  <a:pt x="109728" y="219456"/>
                </a:cubicBezTo>
                <a:cubicBezTo>
                  <a:pt x="55932" y="223891"/>
                  <a:pt x="-26" y="168765"/>
                  <a:pt x="0" y="10972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Search Box 3" descr="Search Box 3">
            <a:extLst>
              <a:ext uri="{FF2B5EF4-FFF2-40B4-BE49-F238E27FC236}">
                <a16:creationId xmlns:a16="http://schemas.microsoft.com/office/drawing/2014/main" id="{16EDAEAB-386A-40F2-9313-3B9BB32A8BD9}"/>
              </a:ext>
            </a:extLst>
          </p:cNvPr>
          <p:cNvGrpSpPr/>
          <p:nvPr/>
        </p:nvGrpSpPr>
        <p:grpSpPr>
          <a:xfrm>
            <a:off x="1765866" y="2900457"/>
            <a:ext cx="1098373" cy="222624"/>
            <a:chOff x="1954390" y="4940350"/>
            <a:chExt cx="1098373" cy="222624"/>
          </a:xfrm>
        </p:grpSpPr>
        <p:sp>
          <p:nvSpPr>
            <p:cNvPr id="211" name="Search Box">
              <a:extLst>
                <a:ext uri="{FF2B5EF4-FFF2-40B4-BE49-F238E27FC236}">
                  <a16:creationId xmlns:a16="http://schemas.microsoft.com/office/drawing/2014/main" id="{723F7D19-DB0B-4809-AFEB-365CF4F80CEA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Search Icon" descr="Magnifying glass">
              <a:extLst>
                <a:ext uri="{FF2B5EF4-FFF2-40B4-BE49-F238E27FC236}">
                  <a16:creationId xmlns:a16="http://schemas.microsoft.com/office/drawing/2014/main" id="{77CC85C1-B068-4E5C-AC1D-73AF5B15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6" name="Search Text">
              <a:extLst>
                <a:ext uri="{FF2B5EF4-FFF2-40B4-BE49-F238E27FC236}">
                  <a16:creationId xmlns:a16="http://schemas.microsoft.com/office/drawing/2014/main" id="{6CE506AB-3629-4E6F-A462-83BB81ADE060}"/>
                </a:ext>
              </a:extLst>
            </p:cNvPr>
            <p:cNvSpPr txBox="1"/>
            <p:nvPr/>
          </p:nvSpPr>
          <p:spPr>
            <a:xfrm>
              <a:off x="1954390" y="4943862"/>
              <a:ext cx="63698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17" name="Search Box 2" descr="Search Box 2">
            <a:extLst>
              <a:ext uri="{FF2B5EF4-FFF2-40B4-BE49-F238E27FC236}">
                <a16:creationId xmlns:a16="http://schemas.microsoft.com/office/drawing/2014/main" id="{11A8146C-63F7-49C8-B021-8F6D881B37ED}"/>
              </a:ext>
            </a:extLst>
          </p:cNvPr>
          <p:cNvGrpSpPr/>
          <p:nvPr/>
        </p:nvGrpSpPr>
        <p:grpSpPr>
          <a:xfrm>
            <a:off x="483396" y="2904047"/>
            <a:ext cx="1115207" cy="207749"/>
            <a:chOff x="671920" y="4943940"/>
            <a:chExt cx="1115207" cy="207749"/>
          </a:xfrm>
        </p:grpSpPr>
        <p:sp>
          <p:nvSpPr>
            <p:cNvPr id="218" name="Search Icon Background">
              <a:extLst>
                <a:ext uri="{FF2B5EF4-FFF2-40B4-BE49-F238E27FC236}">
                  <a16:creationId xmlns:a16="http://schemas.microsoft.com/office/drawing/2014/main" id="{90333120-F4D6-4890-8F32-238C1F2CDEDE}"/>
                </a:ext>
              </a:extLst>
            </p:cNvPr>
            <p:cNvSpPr/>
            <p:nvPr/>
          </p:nvSpPr>
          <p:spPr>
            <a:xfrm>
              <a:off x="671920" y="4955061"/>
              <a:ext cx="1115207" cy="193202"/>
            </a:xfrm>
            <a:custGeom>
              <a:avLst/>
              <a:gdLst>
                <a:gd name="connsiteX0" fmla="*/ 0 w 1115207"/>
                <a:gd name="connsiteY0" fmla="*/ 96601 h 193202"/>
                <a:gd name="connsiteX1" fmla="*/ 96601 w 1115207"/>
                <a:gd name="connsiteY1" fmla="*/ 0 h 193202"/>
                <a:gd name="connsiteX2" fmla="*/ 557604 w 1115207"/>
                <a:gd name="connsiteY2" fmla="*/ 0 h 193202"/>
                <a:gd name="connsiteX3" fmla="*/ 1018606 w 1115207"/>
                <a:gd name="connsiteY3" fmla="*/ 0 h 193202"/>
                <a:gd name="connsiteX4" fmla="*/ 1115207 w 1115207"/>
                <a:gd name="connsiteY4" fmla="*/ 96601 h 193202"/>
                <a:gd name="connsiteX5" fmla="*/ 1115207 w 1115207"/>
                <a:gd name="connsiteY5" fmla="*/ 96601 h 193202"/>
                <a:gd name="connsiteX6" fmla="*/ 1018606 w 1115207"/>
                <a:gd name="connsiteY6" fmla="*/ 193202 h 193202"/>
                <a:gd name="connsiteX7" fmla="*/ 539163 w 1115207"/>
                <a:gd name="connsiteY7" fmla="*/ 193202 h 193202"/>
                <a:gd name="connsiteX8" fmla="*/ 96601 w 1115207"/>
                <a:gd name="connsiteY8" fmla="*/ 193202 h 193202"/>
                <a:gd name="connsiteX9" fmla="*/ 0 w 1115207"/>
                <a:gd name="connsiteY9" fmla="*/ 96601 h 19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207" h="193202" fill="none" extrusionOk="0">
                  <a:moveTo>
                    <a:pt x="0" y="96601"/>
                  </a:moveTo>
                  <a:cubicBezTo>
                    <a:pt x="4814" y="33617"/>
                    <a:pt x="41309" y="-3957"/>
                    <a:pt x="96601" y="0"/>
                  </a:cubicBezTo>
                  <a:cubicBezTo>
                    <a:pt x="300255" y="573"/>
                    <a:pt x="462430" y="373"/>
                    <a:pt x="557604" y="0"/>
                  </a:cubicBezTo>
                  <a:cubicBezTo>
                    <a:pt x="652778" y="-373"/>
                    <a:pt x="792078" y="6273"/>
                    <a:pt x="1018606" y="0"/>
                  </a:cubicBezTo>
                  <a:cubicBezTo>
                    <a:pt x="1070306" y="726"/>
                    <a:pt x="1113767" y="43083"/>
                    <a:pt x="1115207" y="96601"/>
                  </a:cubicBezTo>
                  <a:lnTo>
                    <a:pt x="1115207" y="96601"/>
                  </a:lnTo>
                  <a:cubicBezTo>
                    <a:pt x="1107697" y="145359"/>
                    <a:pt x="1073064" y="197212"/>
                    <a:pt x="1018606" y="193202"/>
                  </a:cubicBezTo>
                  <a:cubicBezTo>
                    <a:pt x="888872" y="195818"/>
                    <a:pt x="723024" y="197170"/>
                    <a:pt x="539163" y="193202"/>
                  </a:cubicBezTo>
                  <a:cubicBezTo>
                    <a:pt x="355302" y="189234"/>
                    <a:pt x="197573" y="177556"/>
                    <a:pt x="96601" y="193202"/>
                  </a:cubicBezTo>
                  <a:cubicBezTo>
                    <a:pt x="41577" y="193854"/>
                    <a:pt x="3319" y="159669"/>
                    <a:pt x="0" y="96601"/>
                  </a:cubicBezTo>
                  <a:close/>
                </a:path>
                <a:path w="1115207" h="193202" stroke="0" extrusionOk="0">
                  <a:moveTo>
                    <a:pt x="0" y="96601"/>
                  </a:moveTo>
                  <a:cubicBezTo>
                    <a:pt x="-948" y="48770"/>
                    <a:pt x="51369" y="-3578"/>
                    <a:pt x="96601" y="0"/>
                  </a:cubicBezTo>
                  <a:cubicBezTo>
                    <a:pt x="315437" y="12228"/>
                    <a:pt x="439897" y="19771"/>
                    <a:pt x="557604" y="0"/>
                  </a:cubicBezTo>
                  <a:cubicBezTo>
                    <a:pt x="675311" y="-19771"/>
                    <a:pt x="797158" y="-22375"/>
                    <a:pt x="1018606" y="0"/>
                  </a:cubicBezTo>
                  <a:cubicBezTo>
                    <a:pt x="1084154" y="1254"/>
                    <a:pt x="1113210" y="36395"/>
                    <a:pt x="1115207" y="96601"/>
                  </a:cubicBezTo>
                  <a:lnTo>
                    <a:pt x="1115207" y="96601"/>
                  </a:lnTo>
                  <a:cubicBezTo>
                    <a:pt x="1120132" y="150598"/>
                    <a:pt x="1078360" y="191300"/>
                    <a:pt x="1018606" y="193202"/>
                  </a:cubicBezTo>
                  <a:cubicBezTo>
                    <a:pt x="889815" y="196795"/>
                    <a:pt x="643002" y="208128"/>
                    <a:pt x="539163" y="193202"/>
                  </a:cubicBezTo>
                  <a:cubicBezTo>
                    <a:pt x="435324" y="178276"/>
                    <a:pt x="249640" y="183492"/>
                    <a:pt x="96601" y="193202"/>
                  </a:cubicBezTo>
                  <a:cubicBezTo>
                    <a:pt x="42710" y="194434"/>
                    <a:pt x="-5593" y="145101"/>
                    <a:pt x="0" y="9660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Search Icon" descr="Magnifying glass">
              <a:extLst>
                <a:ext uri="{FF2B5EF4-FFF2-40B4-BE49-F238E27FC236}">
                  <a16:creationId xmlns:a16="http://schemas.microsoft.com/office/drawing/2014/main" id="{C7BA53F3-1CC5-4060-BD03-8EF8207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6690" y="4983082"/>
              <a:ext cx="137160" cy="137160"/>
            </a:xfrm>
            <a:prstGeom prst="rect">
              <a:avLst/>
            </a:prstGeom>
          </p:spPr>
        </p:pic>
        <p:sp>
          <p:nvSpPr>
            <p:cNvPr id="220" name="Search Text">
              <a:extLst>
                <a:ext uri="{FF2B5EF4-FFF2-40B4-BE49-F238E27FC236}">
                  <a16:creationId xmlns:a16="http://schemas.microsoft.com/office/drawing/2014/main" id="{6CFA10FF-B003-4B0F-95CF-FF974E18309D}"/>
                </a:ext>
              </a:extLst>
            </p:cNvPr>
            <p:cNvSpPr txBox="1"/>
            <p:nvPr/>
          </p:nvSpPr>
          <p:spPr>
            <a:xfrm>
              <a:off x="841698" y="4943940"/>
              <a:ext cx="636984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1" name="Search Box 1" descr="Search Box 1">
            <a:extLst>
              <a:ext uri="{FF2B5EF4-FFF2-40B4-BE49-F238E27FC236}">
                <a16:creationId xmlns:a16="http://schemas.microsoft.com/office/drawing/2014/main" id="{028EA2F0-8670-4677-8EDB-F24C5974E65F}"/>
              </a:ext>
            </a:extLst>
          </p:cNvPr>
          <p:cNvGrpSpPr/>
          <p:nvPr/>
        </p:nvGrpSpPr>
        <p:grpSpPr>
          <a:xfrm>
            <a:off x="487556" y="2476123"/>
            <a:ext cx="1090867" cy="222624"/>
            <a:chOff x="531347" y="2154502"/>
            <a:chExt cx="1090867" cy="222624"/>
          </a:xfrm>
        </p:grpSpPr>
        <p:sp>
          <p:nvSpPr>
            <p:cNvPr id="222" name="Search Box">
              <a:extLst>
                <a:ext uri="{FF2B5EF4-FFF2-40B4-BE49-F238E27FC236}">
                  <a16:creationId xmlns:a16="http://schemas.microsoft.com/office/drawing/2014/main" id="{66594899-AB5A-4A51-A039-A90D40F157D9}"/>
                </a:ext>
              </a:extLst>
            </p:cNvPr>
            <p:cNvSpPr/>
            <p:nvPr/>
          </p:nvSpPr>
          <p:spPr>
            <a:xfrm>
              <a:off x="535866" y="2154502"/>
              <a:ext cx="1082194" cy="222624"/>
            </a:xfrm>
            <a:custGeom>
              <a:avLst/>
              <a:gdLst>
                <a:gd name="connsiteX0" fmla="*/ 0 w 1082194"/>
                <a:gd name="connsiteY0" fmla="*/ 10913 h 222624"/>
                <a:gd name="connsiteX1" fmla="*/ 10913 w 1082194"/>
                <a:gd name="connsiteY1" fmla="*/ 0 h 222624"/>
                <a:gd name="connsiteX2" fmla="*/ 519890 w 1082194"/>
                <a:gd name="connsiteY2" fmla="*/ 0 h 222624"/>
                <a:gd name="connsiteX3" fmla="*/ 1071281 w 1082194"/>
                <a:gd name="connsiteY3" fmla="*/ 0 h 222624"/>
                <a:gd name="connsiteX4" fmla="*/ 1082194 w 1082194"/>
                <a:gd name="connsiteY4" fmla="*/ 10913 h 222624"/>
                <a:gd name="connsiteX5" fmla="*/ 1082194 w 1082194"/>
                <a:gd name="connsiteY5" fmla="*/ 211711 h 222624"/>
                <a:gd name="connsiteX6" fmla="*/ 1071281 w 1082194"/>
                <a:gd name="connsiteY6" fmla="*/ 222624 h 222624"/>
                <a:gd name="connsiteX7" fmla="*/ 519890 w 1082194"/>
                <a:gd name="connsiteY7" fmla="*/ 222624 h 222624"/>
                <a:gd name="connsiteX8" fmla="*/ 10913 w 1082194"/>
                <a:gd name="connsiteY8" fmla="*/ 222624 h 222624"/>
                <a:gd name="connsiteX9" fmla="*/ 0 w 1082194"/>
                <a:gd name="connsiteY9" fmla="*/ 211711 h 222624"/>
                <a:gd name="connsiteX10" fmla="*/ 0 w 1082194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2194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211998" y="-22578"/>
                    <a:pt x="387095" y="6710"/>
                    <a:pt x="519890" y="0"/>
                  </a:cubicBezTo>
                  <a:cubicBezTo>
                    <a:pt x="652685" y="-6710"/>
                    <a:pt x="871035" y="16729"/>
                    <a:pt x="1071281" y="0"/>
                  </a:cubicBezTo>
                  <a:cubicBezTo>
                    <a:pt x="1077067" y="64"/>
                    <a:pt x="1082256" y="4197"/>
                    <a:pt x="1082194" y="10913"/>
                  </a:cubicBezTo>
                  <a:cubicBezTo>
                    <a:pt x="1089349" y="56299"/>
                    <a:pt x="1079671" y="114524"/>
                    <a:pt x="1082194" y="211711"/>
                  </a:cubicBezTo>
                  <a:cubicBezTo>
                    <a:pt x="1081987" y="218244"/>
                    <a:pt x="1077528" y="222994"/>
                    <a:pt x="1071281" y="222624"/>
                  </a:cubicBezTo>
                  <a:cubicBezTo>
                    <a:pt x="862296" y="211834"/>
                    <a:pt x="750151" y="225065"/>
                    <a:pt x="519890" y="222624"/>
                  </a:cubicBezTo>
                  <a:cubicBezTo>
                    <a:pt x="289629" y="220183"/>
                    <a:pt x="184788" y="23134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2194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80946" y="17934"/>
                    <a:pt x="346435" y="22149"/>
                    <a:pt x="551701" y="0"/>
                  </a:cubicBezTo>
                  <a:cubicBezTo>
                    <a:pt x="756967" y="-22149"/>
                    <a:pt x="882948" y="17542"/>
                    <a:pt x="1071281" y="0"/>
                  </a:cubicBezTo>
                  <a:cubicBezTo>
                    <a:pt x="1078638" y="-372"/>
                    <a:pt x="1082751" y="5319"/>
                    <a:pt x="1082194" y="10913"/>
                  </a:cubicBezTo>
                  <a:cubicBezTo>
                    <a:pt x="1078885" y="103987"/>
                    <a:pt x="1072393" y="132243"/>
                    <a:pt x="1082194" y="211711"/>
                  </a:cubicBezTo>
                  <a:cubicBezTo>
                    <a:pt x="1081823" y="217687"/>
                    <a:pt x="1076674" y="223006"/>
                    <a:pt x="1071281" y="222624"/>
                  </a:cubicBezTo>
                  <a:cubicBezTo>
                    <a:pt x="846051" y="202981"/>
                    <a:pt x="640077" y="244661"/>
                    <a:pt x="519890" y="222624"/>
                  </a:cubicBezTo>
                  <a:cubicBezTo>
                    <a:pt x="399703" y="200587"/>
                    <a:pt x="247959" y="231496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Search Icon Background">
              <a:extLst>
                <a:ext uri="{FF2B5EF4-FFF2-40B4-BE49-F238E27FC236}">
                  <a16:creationId xmlns:a16="http://schemas.microsoft.com/office/drawing/2014/main" id="{726E9320-14B1-49B0-960E-ECE610DB4301}"/>
                </a:ext>
              </a:extLst>
            </p:cNvPr>
            <p:cNvSpPr/>
            <p:nvPr/>
          </p:nvSpPr>
          <p:spPr>
            <a:xfrm>
              <a:off x="1378223" y="2154502"/>
              <a:ext cx="243991" cy="222624"/>
            </a:xfrm>
            <a:custGeom>
              <a:avLst/>
              <a:gdLst>
                <a:gd name="connsiteX0" fmla="*/ 0 w 243991"/>
                <a:gd name="connsiteY0" fmla="*/ 10913 h 222624"/>
                <a:gd name="connsiteX1" fmla="*/ 10913 w 243991"/>
                <a:gd name="connsiteY1" fmla="*/ 0 h 222624"/>
                <a:gd name="connsiteX2" fmla="*/ 233078 w 243991"/>
                <a:gd name="connsiteY2" fmla="*/ 0 h 222624"/>
                <a:gd name="connsiteX3" fmla="*/ 243991 w 243991"/>
                <a:gd name="connsiteY3" fmla="*/ 10913 h 222624"/>
                <a:gd name="connsiteX4" fmla="*/ 243991 w 243991"/>
                <a:gd name="connsiteY4" fmla="*/ 211711 h 222624"/>
                <a:gd name="connsiteX5" fmla="*/ 233078 w 243991"/>
                <a:gd name="connsiteY5" fmla="*/ 222624 h 222624"/>
                <a:gd name="connsiteX6" fmla="*/ 10913 w 243991"/>
                <a:gd name="connsiteY6" fmla="*/ 222624 h 222624"/>
                <a:gd name="connsiteX7" fmla="*/ 0 w 243991"/>
                <a:gd name="connsiteY7" fmla="*/ 211711 h 222624"/>
                <a:gd name="connsiteX8" fmla="*/ 0 w 243991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0913"/>
                  </a:moveTo>
                  <a:cubicBezTo>
                    <a:pt x="-231" y="4836"/>
                    <a:pt x="5023" y="-1318"/>
                    <a:pt x="10913" y="0"/>
                  </a:cubicBezTo>
                  <a:cubicBezTo>
                    <a:pt x="81128" y="7155"/>
                    <a:pt x="127218" y="9651"/>
                    <a:pt x="233078" y="0"/>
                  </a:cubicBezTo>
                  <a:cubicBezTo>
                    <a:pt x="239663" y="1192"/>
                    <a:pt x="244328" y="5773"/>
                    <a:pt x="243991" y="10913"/>
                  </a:cubicBezTo>
                  <a:cubicBezTo>
                    <a:pt x="244347" y="95343"/>
                    <a:pt x="243329" y="168442"/>
                    <a:pt x="243991" y="211711"/>
                  </a:cubicBezTo>
                  <a:cubicBezTo>
                    <a:pt x="243750" y="217802"/>
                    <a:pt x="239167" y="221935"/>
                    <a:pt x="233078" y="222624"/>
                  </a:cubicBezTo>
                  <a:cubicBezTo>
                    <a:pt x="177367" y="225092"/>
                    <a:pt x="91246" y="222623"/>
                    <a:pt x="10913" y="222624"/>
                  </a:cubicBezTo>
                  <a:cubicBezTo>
                    <a:pt x="4679" y="223130"/>
                    <a:pt x="220" y="218108"/>
                    <a:pt x="0" y="211711"/>
                  </a:cubicBezTo>
                  <a:cubicBezTo>
                    <a:pt x="-2888" y="113153"/>
                    <a:pt x="8833" y="79521"/>
                    <a:pt x="0" y="10913"/>
                  </a:cubicBezTo>
                  <a:close/>
                </a:path>
                <a:path w="243991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79625" y="10087"/>
                    <a:pt x="187542" y="-4732"/>
                    <a:pt x="233078" y="0"/>
                  </a:cubicBezTo>
                  <a:cubicBezTo>
                    <a:pt x="238127" y="-44"/>
                    <a:pt x="244154" y="3907"/>
                    <a:pt x="243991" y="10913"/>
                  </a:cubicBezTo>
                  <a:cubicBezTo>
                    <a:pt x="250353" y="81701"/>
                    <a:pt x="237028" y="151708"/>
                    <a:pt x="243991" y="211711"/>
                  </a:cubicBezTo>
                  <a:cubicBezTo>
                    <a:pt x="244319" y="218591"/>
                    <a:pt x="238936" y="221511"/>
                    <a:pt x="233078" y="222624"/>
                  </a:cubicBezTo>
                  <a:cubicBezTo>
                    <a:pt x="181155" y="232741"/>
                    <a:pt x="88673" y="221667"/>
                    <a:pt x="10913" y="222624"/>
                  </a:cubicBezTo>
                  <a:cubicBezTo>
                    <a:pt x="4883" y="222296"/>
                    <a:pt x="-15" y="217370"/>
                    <a:pt x="0" y="211711"/>
                  </a:cubicBezTo>
                  <a:cubicBezTo>
                    <a:pt x="-2788" y="161156"/>
                    <a:pt x="-3468" y="69927"/>
                    <a:pt x="0" y="109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4" name="Search Icon" descr="Magnifying glass">
              <a:extLst>
                <a:ext uri="{FF2B5EF4-FFF2-40B4-BE49-F238E27FC236}">
                  <a16:creationId xmlns:a16="http://schemas.microsoft.com/office/drawing/2014/main" id="{0344BA02-404C-41F1-AAAF-5F0A9793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3253" y="2197234"/>
              <a:ext cx="137160" cy="137160"/>
            </a:xfrm>
            <a:prstGeom prst="rect">
              <a:avLst/>
            </a:prstGeom>
          </p:spPr>
        </p:pic>
        <p:sp>
          <p:nvSpPr>
            <p:cNvPr id="225" name="Search Text">
              <a:extLst>
                <a:ext uri="{FF2B5EF4-FFF2-40B4-BE49-F238E27FC236}">
                  <a16:creationId xmlns:a16="http://schemas.microsoft.com/office/drawing/2014/main" id="{DDD060BE-2809-4AF9-99D5-0DD76752785F}"/>
                </a:ext>
              </a:extLst>
            </p:cNvPr>
            <p:cNvSpPr txBox="1"/>
            <p:nvPr/>
          </p:nvSpPr>
          <p:spPr>
            <a:xfrm>
              <a:off x="531347" y="2159205"/>
              <a:ext cx="76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6" name="Option Select" descr="Option box with a checkmark icon">
            <a:extLst>
              <a:ext uri="{FF2B5EF4-FFF2-40B4-BE49-F238E27FC236}">
                <a16:creationId xmlns:a16="http://schemas.microsoft.com/office/drawing/2014/main" id="{F953BED0-3248-49FE-A434-E85CB121B29D}"/>
              </a:ext>
            </a:extLst>
          </p:cNvPr>
          <p:cNvGrpSpPr/>
          <p:nvPr/>
        </p:nvGrpSpPr>
        <p:grpSpPr>
          <a:xfrm>
            <a:off x="488601" y="2048802"/>
            <a:ext cx="1096383" cy="222624"/>
            <a:chOff x="532392" y="1753582"/>
            <a:chExt cx="1096383" cy="222624"/>
          </a:xfrm>
        </p:grpSpPr>
        <p:sp>
          <p:nvSpPr>
            <p:cNvPr id="227" name="Option Background">
              <a:extLst>
                <a:ext uri="{FF2B5EF4-FFF2-40B4-BE49-F238E27FC236}">
                  <a16:creationId xmlns:a16="http://schemas.microsoft.com/office/drawing/2014/main" id="{78D3A843-5C52-480B-9CBB-994EC08236AC}"/>
                </a:ext>
              </a:extLst>
            </p:cNvPr>
            <p:cNvSpPr/>
            <p:nvPr/>
          </p:nvSpPr>
          <p:spPr>
            <a:xfrm>
              <a:off x="536909" y="1753582"/>
              <a:ext cx="1091866" cy="222624"/>
            </a:xfrm>
            <a:custGeom>
              <a:avLst/>
              <a:gdLst>
                <a:gd name="connsiteX0" fmla="*/ 0 w 1091866"/>
                <a:gd name="connsiteY0" fmla="*/ 13293 h 222624"/>
                <a:gd name="connsiteX1" fmla="*/ 13293 w 1091866"/>
                <a:gd name="connsiteY1" fmla="*/ 0 h 222624"/>
                <a:gd name="connsiteX2" fmla="*/ 524627 w 1091866"/>
                <a:gd name="connsiteY2" fmla="*/ 0 h 222624"/>
                <a:gd name="connsiteX3" fmla="*/ 1078573 w 1091866"/>
                <a:gd name="connsiteY3" fmla="*/ 0 h 222624"/>
                <a:gd name="connsiteX4" fmla="*/ 1091866 w 1091866"/>
                <a:gd name="connsiteY4" fmla="*/ 13293 h 222624"/>
                <a:gd name="connsiteX5" fmla="*/ 1091866 w 1091866"/>
                <a:gd name="connsiteY5" fmla="*/ 209331 h 222624"/>
                <a:gd name="connsiteX6" fmla="*/ 1078573 w 1091866"/>
                <a:gd name="connsiteY6" fmla="*/ 222624 h 222624"/>
                <a:gd name="connsiteX7" fmla="*/ 524627 w 1091866"/>
                <a:gd name="connsiteY7" fmla="*/ 222624 h 222624"/>
                <a:gd name="connsiteX8" fmla="*/ 13293 w 1091866"/>
                <a:gd name="connsiteY8" fmla="*/ 222624 h 222624"/>
                <a:gd name="connsiteX9" fmla="*/ 0 w 1091866"/>
                <a:gd name="connsiteY9" fmla="*/ 209331 h 222624"/>
                <a:gd name="connsiteX10" fmla="*/ 0 w 1091866"/>
                <a:gd name="connsiteY10" fmla="*/ 1329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1866" h="222624" fill="none" extrusionOk="0">
                  <a:moveTo>
                    <a:pt x="0" y="13293"/>
                  </a:moveTo>
                  <a:cubicBezTo>
                    <a:pt x="113" y="4298"/>
                    <a:pt x="5622" y="579"/>
                    <a:pt x="13293" y="0"/>
                  </a:cubicBezTo>
                  <a:cubicBezTo>
                    <a:pt x="165211" y="22950"/>
                    <a:pt x="343301" y="4168"/>
                    <a:pt x="524627" y="0"/>
                  </a:cubicBezTo>
                  <a:cubicBezTo>
                    <a:pt x="705953" y="-4168"/>
                    <a:pt x="865951" y="12352"/>
                    <a:pt x="1078573" y="0"/>
                  </a:cubicBezTo>
                  <a:cubicBezTo>
                    <a:pt x="1084853" y="283"/>
                    <a:pt x="1092011" y="4339"/>
                    <a:pt x="1091866" y="13293"/>
                  </a:cubicBezTo>
                  <a:cubicBezTo>
                    <a:pt x="1083717" y="105863"/>
                    <a:pt x="1090661" y="130632"/>
                    <a:pt x="1091866" y="209331"/>
                  </a:cubicBezTo>
                  <a:cubicBezTo>
                    <a:pt x="1091597" y="217332"/>
                    <a:pt x="1086378" y="223403"/>
                    <a:pt x="1078573" y="222624"/>
                  </a:cubicBezTo>
                  <a:cubicBezTo>
                    <a:pt x="941325" y="211804"/>
                    <a:pt x="653499" y="234221"/>
                    <a:pt x="524627" y="222624"/>
                  </a:cubicBezTo>
                  <a:cubicBezTo>
                    <a:pt x="395755" y="211027"/>
                    <a:pt x="262450" y="234485"/>
                    <a:pt x="13293" y="222624"/>
                  </a:cubicBezTo>
                  <a:cubicBezTo>
                    <a:pt x="5969" y="224370"/>
                    <a:pt x="607" y="216492"/>
                    <a:pt x="0" y="209331"/>
                  </a:cubicBezTo>
                  <a:cubicBezTo>
                    <a:pt x="5597" y="118145"/>
                    <a:pt x="-8491" y="68781"/>
                    <a:pt x="0" y="13293"/>
                  </a:cubicBezTo>
                  <a:close/>
                </a:path>
                <a:path w="1091866" h="222624" stroke="0" extrusionOk="0">
                  <a:moveTo>
                    <a:pt x="0" y="13293"/>
                  </a:moveTo>
                  <a:cubicBezTo>
                    <a:pt x="728" y="4574"/>
                    <a:pt x="5413" y="1039"/>
                    <a:pt x="13293" y="0"/>
                  </a:cubicBezTo>
                  <a:cubicBezTo>
                    <a:pt x="124297" y="-13501"/>
                    <a:pt x="348403" y="15322"/>
                    <a:pt x="556586" y="0"/>
                  </a:cubicBezTo>
                  <a:cubicBezTo>
                    <a:pt x="764769" y="-15322"/>
                    <a:pt x="865326" y="12309"/>
                    <a:pt x="1078573" y="0"/>
                  </a:cubicBezTo>
                  <a:cubicBezTo>
                    <a:pt x="1086115" y="-56"/>
                    <a:pt x="1092527" y="6464"/>
                    <a:pt x="1091866" y="13293"/>
                  </a:cubicBezTo>
                  <a:cubicBezTo>
                    <a:pt x="1082947" y="55070"/>
                    <a:pt x="1093538" y="141913"/>
                    <a:pt x="1091866" y="209331"/>
                  </a:cubicBezTo>
                  <a:cubicBezTo>
                    <a:pt x="1090150" y="216435"/>
                    <a:pt x="1085554" y="222842"/>
                    <a:pt x="1078573" y="222624"/>
                  </a:cubicBezTo>
                  <a:cubicBezTo>
                    <a:pt x="923926" y="214626"/>
                    <a:pt x="749918" y="243962"/>
                    <a:pt x="524627" y="222624"/>
                  </a:cubicBezTo>
                  <a:cubicBezTo>
                    <a:pt x="299336" y="201286"/>
                    <a:pt x="180899" y="227206"/>
                    <a:pt x="13293" y="222624"/>
                  </a:cubicBezTo>
                  <a:cubicBezTo>
                    <a:pt x="5887" y="222880"/>
                    <a:pt x="-800" y="216592"/>
                    <a:pt x="0" y="209331"/>
                  </a:cubicBezTo>
                  <a:cubicBezTo>
                    <a:pt x="5989" y="127499"/>
                    <a:pt x="6155" y="88791"/>
                    <a:pt x="0" y="1329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97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heck Icon Background">
              <a:extLst>
                <a:ext uri="{FF2B5EF4-FFF2-40B4-BE49-F238E27FC236}">
                  <a16:creationId xmlns:a16="http://schemas.microsoft.com/office/drawing/2014/main" id="{699392D1-C510-4DFC-B01E-57D6D6230728}"/>
                </a:ext>
              </a:extLst>
            </p:cNvPr>
            <p:cNvSpPr/>
            <p:nvPr/>
          </p:nvSpPr>
          <p:spPr>
            <a:xfrm>
              <a:off x="1381355" y="1753582"/>
              <a:ext cx="243991" cy="222624"/>
            </a:xfrm>
            <a:custGeom>
              <a:avLst/>
              <a:gdLst>
                <a:gd name="connsiteX0" fmla="*/ 0 w 243991"/>
                <a:gd name="connsiteY0" fmla="*/ 12102 h 222624"/>
                <a:gd name="connsiteX1" fmla="*/ 12102 w 243991"/>
                <a:gd name="connsiteY1" fmla="*/ 0 h 222624"/>
                <a:gd name="connsiteX2" fmla="*/ 231889 w 243991"/>
                <a:gd name="connsiteY2" fmla="*/ 0 h 222624"/>
                <a:gd name="connsiteX3" fmla="*/ 243991 w 243991"/>
                <a:gd name="connsiteY3" fmla="*/ 12102 h 222624"/>
                <a:gd name="connsiteX4" fmla="*/ 243991 w 243991"/>
                <a:gd name="connsiteY4" fmla="*/ 210522 h 222624"/>
                <a:gd name="connsiteX5" fmla="*/ 231889 w 243991"/>
                <a:gd name="connsiteY5" fmla="*/ 222624 h 222624"/>
                <a:gd name="connsiteX6" fmla="*/ 12102 w 243991"/>
                <a:gd name="connsiteY6" fmla="*/ 222624 h 222624"/>
                <a:gd name="connsiteX7" fmla="*/ 0 w 243991"/>
                <a:gd name="connsiteY7" fmla="*/ 210522 h 222624"/>
                <a:gd name="connsiteX8" fmla="*/ 0 w 243991"/>
                <a:gd name="connsiteY8" fmla="*/ 12102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2102"/>
                  </a:moveTo>
                  <a:cubicBezTo>
                    <a:pt x="-1156" y="5166"/>
                    <a:pt x="5478" y="-575"/>
                    <a:pt x="12102" y="0"/>
                  </a:cubicBezTo>
                  <a:cubicBezTo>
                    <a:pt x="77013" y="9799"/>
                    <a:pt x="133360" y="9108"/>
                    <a:pt x="231889" y="0"/>
                  </a:cubicBezTo>
                  <a:cubicBezTo>
                    <a:pt x="238807" y="501"/>
                    <a:pt x="244574" y="6952"/>
                    <a:pt x="243991" y="12102"/>
                  </a:cubicBezTo>
                  <a:cubicBezTo>
                    <a:pt x="239128" y="87447"/>
                    <a:pt x="241500" y="152674"/>
                    <a:pt x="243991" y="210522"/>
                  </a:cubicBezTo>
                  <a:cubicBezTo>
                    <a:pt x="243082" y="217448"/>
                    <a:pt x="238656" y="221699"/>
                    <a:pt x="231889" y="222624"/>
                  </a:cubicBezTo>
                  <a:cubicBezTo>
                    <a:pt x="149784" y="217129"/>
                    <a:pt x="119692" y="222743"/>
                    <a:pt x="12102" y="222624"/>
                  </a:cubicBezTo>
                  <a:cubicBezTo>
                    <a:pt x="5037" y="223556"/>
                    <a:pt x="527" y="218093"/>
                    <a:pt x="0" y="210522"/>
                  </a:cubicBezTo>
                  <a:cubicBezTo>
                    <a:pt x="7457" y="157985"/>
                    <a:pt x="3229" y="54533"/>
                    <a:pt x="0" y="12102"/>
                  </a:cubicBezTo>
                  <a:close/>
                </a:path>
                <a:path w="243991" h="222624" stroke="0" extrusionOk="0">
                  <a:moveTo>
                    <a:pt x="0" y="12102"/>
                  </a:moveTo>
                  <a:cubicBezTo>
                    <a:pt x="239" y="4966"/>
                    <a:pt x="5125" y="567"/>
                    <a:pt x="12102" y="0"/>
                  </a:cubicBezTo>
                  <a:cubicBezTo>
                    <a:pt x="116782" y="5750"/>
                    <a:pt x="155803" y="-10314"/>
                    <a:pt x="231889" y="0"/>
                  </a:cubicBezTo>
                  <a:cubicBezTo>
                    <a:pt x="238013" y="-25"/>
                    <a:pt x="244213" y="4087"/>
                    <a:pt x="243991" y="12102"/>
                  </a:cubicBezTo>
                  <a:cubicBezTo>
                    <a:pt x="236715" y="97115"/>
                    <a:pt x="241736" y="169052"/>
                    <a:pt x="243991" y="210522"/>
                  </a:cubicBezTo>
                  <a:cubicBezTo>
                    <a:pt x="244108" y="217510"/>
                    <a:pt x="238342" y="221102"/>
                    <a:pt x="231889" y="222624"/>
                  </a:cubicBezTo>
                  <a:cubicBezTo>
                    <a:pt x="184343" y="224045"/>
                    <a:pt x="116988" y="217687"/>
                    <a:pt x="12102" y="222624"/>
                  </a:cubicBezTo>
                  <a:cubicBezTo>
                    <a:pt x="5413" y="222028"/>
                    <a:pt x="-45" y="216080"/>
                    <a:pt x="0" y="210522"/>
                  </a:cubicBezTo>
                  <a:cubicBezTo>
                    <a:pt x="2322" y="147288"/>
                    <a:pt x="8461" y="74763"/>
                    <a:pt x="0" y="12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3" name="Check Icon" descr="Checkmark">
              <a:extLst>
                <a:ext uri="{FF2B5EF4-FFF2-40B4-BE49-F238E27FC236}">
                  <a16:creationId xmlns:a16="http://schemas.microsoft.com/office/drawing/2014/main" id="{58B9E73A-233D-4C6D-AB1C-5DE7BFB5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6577" y="1796314"/>
              <a:ext cx="137160" cy="137160"/>
            </a:xfrm>
            <a:prstGeom prst="rect">
              <a:avLst/>
            </a:prstGeom>
          </p:spPr>
        </p:pic>
        <p:sp>
          <p:nvSpPr>
            <p:cNvPr id="234" name="Text Placeholder">
              <a:extLst>
                <a:ext uri="{FF2B5EF4-FFF2-40B4-BE49-F238E27FC236}">
                  <a16:creationId xmlns:a16="http://schemas.microsoft.com/office/drawing/2014/main" id="{D64C738B-8148-45C5-9123-57BB8F969EB0}"/>
                </a:ext>
              </a:extLst>
            </p:cNvPr>
            <p:cNvSpPr txBox="1"/>
            <p:nvPr/>
          </p:nvSpPr>
          <p:spPr>
            <a:xfrm>
              <a:off x="532392" y="1759482"/>
              <a:ext cx="770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2</a:t>
              </a:r>
            </a:p>
          </p:txBody>
        </p:sp>
      </p:grpSp>
      <p:grpSp>
        <p:nvGrpSpPr>
          <p:cNvPr id="238" name="Option Close" descr="Option box with a close icon">
            <a:extLst>
              <a:ext uri="{FF2B5EF4-FFF2-40B4-BE49-F238E27FC236}">
                <a16:creationId xmlns:a16="http://schemas.microsoft.com/office/drawing/2014/main" id="{D6880F97-081E-439E-95A1-926ED9CB51C7}"/>
              </a:ext>
            </a:extLst>
          </p:cNvPr>
          <p:cNvGrpSpPr/>
          <p:nvPr/>
        </p:nvGrpSpPr>
        <p:grpSpPr>
          <a:xfrm>
            <a:off x="486081" y="1630824"/>
            <a:ext cx="1094430" cy="228839"/>
            <a:chOff x="529872" y="1378095"/>
            <a:chExt cx="1094430" cy="228839"/>
          </a:xfrm>
        </p:grpSpPr>
        <p:sp>
          <p:nvSpPr>
            <p:cNvPr id="239" name="Option Background">
              <a:extLst>
                <a:ext uri="{FF2B5EF4-FFF2-40B4-BE49-F238E27FC236}">
                  <a16:creationId xmlns:a16="http://schemas.microsoft.com/office/drawing/2014/main" id="{854C9B11-C38F-4F87-BF5C-9E31B0E4FBF6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lose Icon Background">
              <a:extLst>
                <a:ext uri="{FF2B5EF4-FFF2-40B4-BE49-F238E27FC236}">
                  <a16:creationId xmlns:a16="http://schemas.microsoft.com/office/drawing/2014/main" id="{D763E07E-FC77-4EC0-A14A-2A10FD22A46B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lose Icon">
              <a:extLst>
                <a:ext uri="{FF2B5EF4-FFF2-40B4-BE49-F238E27FC236}">
                  <a16:creationId xmlns:a16="http://schemas.microsoft.com/office/drawing/2014/main" id="{15324054-DCD4-4DBA-9133-C7933363B986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4" name="Text Placeholder">
              <a:extLst>
                <a:ext uri="{FF2B5EF4-FFF2-40B4-BE49-F238E27FC236}">
                  <a16:creationId xmlns:a16="http://schemas.microsoft.com/office/drawing/2014/main" id="{2C3CC92F-0EF5-4283-8790-62B335DF5F5A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245" name="Input Title">
            <a:extLst>
              <a:ext uri="{FF2B5EF4-FFF2-40B4-BE49-F238E27FC236}">
                <a16:creationId xmlns:a16="http://schemas.microsoft.com/office/drawing/2014/main" id="{E8FFEBE0-2994-4B66-9F14-BAD76131C7A5}"/>
              </a:ext>
            </a:extLst>
          </p:cNvPr>
          <p:cNvSpPr txBox="1"/>
          <p:nvPr/>
        </p:nvSpPr>
        <p:spPr>
          <a:xfrm>
            <a:off x="397493" y="1142021"/>
            <a:ext cx="74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Input</a:t>
            </a:r>
          </a:p>
        </p:txBody>
      </p:sp>
      <p:pic>
        <p:nvPicPr>
          <p:cNvPr id="246" name="Search Icon" descr="Magnifying glass">
            <a:extLst>
              <a:ext uri="{FF2B5EF4-FFF2-40B4-BE49-F238E27FC236}">
                <a16:creationId xmlns:a16="http://schemas.microsoft.com/office/drawing/2014/main" id="{893123FF-6F52-4015-88EF-C219DCDFB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3750" y="6238931"/>
            <a:ext cx="271471" cy="271472"/>
          </a:xfrm>
          <a:prstGeom prst="rect">
            <a:avLst/>
          </a:prstGeom>
        </p:spPr>
      </p:pic>
      <p:pic>
        <p:nvPicPr>
          <p:cNvPr id="247" name="Wifi Signal Icon 2" descr="Wi Fi">
            <a:extLst>
              <a:ext uri="{FF2B5EF4-FFF2-40B4-BE49-F238E27FC236}">
                <a16:creationId xmlns:a16="http://schemas.microsoft.com/office/drawing/2014/main" id="{A8B68B33-72A0-470A-AB97-826C4791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1285" y="6238931"/>
            <a:ext cx="271471" cy="271472"/>
          </a:xfrm>
          <a:prstGeom prst="rect">
            <a:avLst/>
          </a:prstGeom>
        </p:spPr>
      </p:pic>
      <p:pic>
        <p:nvPicPr>
          <p:cNvPr id="248" name="Wifi Signal Icon" descr="Signal">
            <a:extLst>
              <a:ext uri="{FF2B5EF4-FFF2-40B4-BE49-F238E27FC236}">
                <a16:creationId xmlns:a16="http://schemas.microsoft.com/office/drawing/2014/main" id="{2EFB0D17-0BF0-4FA1-B653-6B7ED32C0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4745" y="6244717"/>
            <a:ext cx="271471" cy="271472"/>
          </a:xfrm>
          <a:prstGeom prst="rect">
            <a:avLst/>
          </a:prstGeom>
        </p:spPr>
      </p:pic>
      <p:pic>
        <p:nvPicPr>
          <p:cNvPr id="249" name="Mute Icon" descr="Mute speaker">
            <a:extLst>
              <a:ext uri="{FF2B5EF4-FFF2-40B4-BE49-F238E27FC236}">
                <a16:creationId xmlns:a16="http://schemas.microsoft.com/office/drawing/2014/main" id="{C42389DC-D4DA-4C4F-B1A5-196B74A08E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7800" y="6263324"/>
            <a:ext cx="271471" cy="271472"/>
          </a:xfrm>
          <a:prstGeom prst="rect">
            <a:avLst/>
          </a:prstGeom>
        </p:spPr>
      </p:pic>
      <p:pic>
        <p:nvPicPr>
          <p:cNvPr id="250" name="Sound Icon" descr="Volume">
            <a:extLst>
              <a:ext uri="{FF2B5EF4-FFF2-40B4-BE49-F238E27FC236}">
                <a16:creationId xmlns:a16="http://schemas.microsoft.com/office/drawing/2014/main" id="{936873D8-5899-4537-A62C-945AB0C12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75772" y="6256109"/>
            <a:ext cx="271471" cy="271472"/>
          </a:xfrm>
          <a:prstGeom prst="rect">
            <a:avLst/>
          </a:prstGeom>
        </p:spPr>
      </p:pic>
      <p:pic>
        <p:nvPicPr>
          <p:cNvPr id="251" name="Minimize Icon" descr="Minimize">
            <a:extLst>
              <a:ext uri="{FF2B5EF4-FFF2-40B4-BE49-F238E27FC236}">
                <a16:creationId xmlns:a16="http://schemas.microsoft.com/office/drawing/2014/main" id="{1C3E1D30-C7A3-4BBD-A40B-DE9D297F56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09361" y="6279589"/>
            <a:ext cx="271471" cy="271472"/>
          </a:xfrm>
          <a:prstGeom prst="rect">
            <a:avLst/>
          </a:prstGeom>
        </p:spPr>
      </p:pic>
      <p:pic>
        <p:nvPicPr>
          <p:cNvPr id="256" name="Expand Icon" descr="Maximize">
            <a:extLst>
              <a:ext uri="{FF2B5EF4-FFF2-40B4-BE49-F238E27FC236}">
                <a16:creationId xmlns:a16="http://schemas.microsoft.com/office/drawing/2014/main" id="{E5C98679-A055-4CAD-8E9E-54E6E2DFA0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68223" y="6283665"/>
            <a:ext cx="271471" cy="271472"/>
          </a:xfrm>
          <a:prstGeom prst="rect">
            <a:avLst/>
          </a:prstGeom>
        </p:spPr>
      </p:pic>
      <p:pic>
        <p:nvPicPr>
          <p:cNvPr id="257" name="Arrow Icon" descr="Cursor">
            <a:extLst>
              <a:ext uri="{FF2B5EF4-FFF2-40B4-BE49-F238E27FC236}">
                <a16:creationId xmlns:a16="http://schemas.microsoft.com/office/drawing/2014/main" id="{7A94A8A2-D481-44DE-9373-F6253F8F4F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99633" y="6289075"/>
            <a:ext cx="271471" cy="271472"/>
          </a:xfrm>
          <a:prstGeom prst="rect">
            <a:avLst/>
          </a:prstGeom>
        </p:spPr>
      </p:pic>
      <p:pic>
        <p:nvPicPr>
          <p:cNvPr id="258" name="Zoom Out Icon" descr="Zoom out">
            <a:extLst>
              <a:ext uri="{FF2B5EF4-FFF2-40B4-BE49-F238E27FC236}">
                <a16:creationId xmlns:a16="http://schemas.microsoft.com/office/drawing/2014/main" id="{4CD8C851-E752-4805-9785-06DA07EC23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58670" y="6293179"/>
            <a:ext cx="271471" cy="271472"/>
          </a:xfrm>
          <a:prstGeom prst="rect">
            <a:avLst/>
          </a:prstGeom>
        </p:spPr>
      </p:pic>
      <p:pic>
        <p:nvPicPr>
          <p:cNvPr id="261" name="Zoom In Icon" descr="Zoom in">
            <a:extLst>
              <a:ext uri="{FF2B5EF4-FFF2-40B4-BE49-F238E27FC236}">
                <a16:creationId xmlns:a16="http://schemas.microsoft.com/office/drawing/2014/main" id="{E330B9FE-1D75-4BCF-8A56-921DECAB45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7494" y="6287080"/>
            <a:ext cx="271471" cy="271472"/>
          </a:xfrm>
          <a:prstGeom prst="rect">
            <a:avLst/>
          </a:prstGeom>
        </p:spPr>
      </p:pic>
      <p:pic>
        <p:nvPicPr>
          <p:cNvPr id="262" name="Battery Icon" descr="Full battery">
            <a:extLst>
              <a:ext uri="{FF2B5EF4-FFF2-40B4-BE49-F238E27FC236}">
                <a16:creationId xmlns:a16="http://schemas.microsoft.com/office/drawing/2014/main" id="{5B53E9B4-504A-414B-9199-EF25391254F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2567" y="6293179"/>
            <a:ext cx="271471" cy="271472"/>
          </a:xfrm>
          <a:prstGeom prst="rect">
            <a:avLst/>
          </a:prstGeom>
        </p:spPr>
      </p:pic>
      <p:pic>
        <p:nvPicPr>
          <p:cNvPr id="263" name="Photo Icon" descr="Camera">
            <a:extLst>
              <a:ext uri="{FF2B5EF4-FFF2-40B4-BE49-F238E27FC236}">
                <a16:creationId xmlns:a16="http://schemas.microsoft.com/office/drawing/2014/main" id="{1E84E24B-E3A1-4896-B60A-3C6BB5FE1C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95088" y="5872497"/>
            <a:ext cx="271471" cy="271472"/>
          </a:xfrm>
          <a:prstGeom prst="rect">
            <a:avLst/>
          </a:prstGeom>
        </p:spPr>
      </p:pic>
      <p:grpSp>
        <p:nvGrpSpPr>
          <p:cNvPr id="264" name="Arrows" descr="Undo and redo arrow icons">
            <a:extLst>
              <a:ext uri="{FF2B5EF4-FFF2-40B4-BE49-F238E27FC236}">
                <a16:creationId xmlns:a16="http://schemas.microsoft.com/office/drawing/2014/main" id="{EE06F557-F33E-4A68-B697-862E9528DFF0}"/>
              </a:ext>
            </a:extLst>
          </p:cNvPr>
          <p:cNvGrpSpPr/>
          <p:nvPr/>
        </p:nvGrpSpPr>
        <p:grpSpPr>
          <a:xfrm>
            <a:off x="3636572" y="6025988"/>
            <a:ext cx="334303" cy="0"/>
            <a:chOff x="-1657440" y="13147620"/>
            <a:chExt cx="489609" cy="0"/>
          </a:xfrm>
          <a:solidFill>
            <a:srgbClr val="404040"/>
          </a:solidFill>
        </p:grpSpPr>
        <p:cxnSp>
          <p:nvCxnSpPr>
            <p:cNvPr id="265" name="Left Arrow">
              <a:extLst>
                <a:ext uri="{FF2B5EF4-FFF2-40B4-BE49-F238E27FC236}">
                  <a16:creationId xmlns:a16="http://schemas.microsoft.com/office/drawing/2014/main" id="{DB428405-8AAB-404A-8EE9-17B3B37AD0E6}"/>
                </a:ext>
              </a:extLst>
            </p:cNvPr>
            <p:cNvCxnSpPr>
              <a:cxnSpLocks/>
            </p:cNvCxnSpPr>
            <p:nvPr/>
          </p:nvCxnSpPr>
          <p:spPr>
            <a:xfrm>
              <a:off x="-1657440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ight Arrow">
              <a:extLst>
                <a:ext uri="{FF2B5EF4-FFF2-40B4-BE49-F238E27FC236}">
                  <a16:creationId xmlns:a16="http://schemas.microsoft.com/office/drawing/2014/main" id="{EB5DF298-F4AD-4DC0-8755-74A82ECE0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0711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Download Icon" descr="Download icons">
            <a:extLst>
              <a:ext uri="{FF2B5EF4-FFF2-40B4-BE49-F238E27FC236}">
                <a16:creationId xmlns:a16="http://schemas.microsoft.com/office/drawing/2014/main" id="{44141FF1-C27B-4733-822D-4A2B0F8756FD}"/>
              </a:ext>
            </a:extLst>
          </p:cNvPr>
          <p:cNvGrpSpPr/>
          <p:nvPr/>
        </p:nvGrpSpPr>
        <p:grpSpPr>
          <a:xfrm>
            <a:off x="3364861" y="5935577"/>
            <a:ext cx="136542" cy="154704"/>
            <a:chOff x="9736328" y="-449971"/>
            <a:chExt cx="365760" cy="414411"/>
          </a:xfrm>
          <a:solidFill>
            <a:srgbClr val="404040"/>
          </a:solidFill>
        </p:grpSpPr>
        <p:cxnSp>
          <p:nvCxnSpPr>
            <p:cNvPr id="268" name="Arrow">
              <a:extLst>
                <a:ext uri="{FF2B5EF4-FFF2-40B4-BE49-F238E27FC236}">
                  <a16:creationId xmlns:a16="http://schemas.microsoft.com/office/drawing/2014/main" id="{1FCAE14F-6B7D-4A0F-9232-EC027428EA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46488" y="-280807"/>
              <a:ext cx="338328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lg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Line">
              <a:extLst>
                <a:ext uri="{FF2B5EF4-FFF2-40B4-BE49-F238E27FC236}">
                  <a16:creationId xmlns:a16="http://schemas.microsoft.com/office/drawing/2014/main" id="{43DD14C9-5F53-4B20-9D01-F16C65F9E091}"/>
                </a:ext>
              </a:extLst>
            </p:cNvPr>
            <p:cNvCxnSpPr/>
            <p:nvPr/>
          </p:nvCxnSpPr>
          <p:spPr>
            <a:xfrm>
              <a:off x="9736328" y="-35560"/>
              <a:ext cx="365760" cy="0"/>
            </a:xfrm>
            <a:prstGeom prst="line">
              <a:avLst/>
            </a:prstGeom>
            <a:grpFill/>
            <a:ln w="444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Close Button" descr="Close">
            <a:extLst>
              <a:ext uri="{FF2B5EF4-FFF2-40B4-BE49-F238E27FC236}">
                <a16:creationId xmlns:a16="http://schemas.microsoft.com/office/drawing/2014/main" id="{EED0D5AC-2896-45F0-969B-9714E8C4E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59930" y="5936158"/>
            <a:ext cx="182489" cy="182489"/>
          </a:xfrm>
          <a:prstGeom prst="rect">
            <a:avLst/>
          </a:prstGeom>
        </p:spPr>
      </p:pic>
      <p:grpSp>
        <p:nvGrpSpPr>
          <p:cNvPr id="271" name="Add Person Icon" descr="Add person icon">
            <a:extLst>
              <a:ext uri="{FF2B5EF4-FFF2-40B4-BE49-F238E27FC236}">
                <a16:creationId xmlns:a16="http://schemas.microsoft.com/office/drawing/2014/main" id="{06CCFF1E-4EEF-446E-8AA6-66DE2FD1A980}"/>
              </a:ext>
            </a:extLst>
          </p:cNvPr>
          <p:cNvGrpSpPr/>
          <p:nvPr/>
        </p:nvGrpSpPr>
        <p:grpSpPr>
          <a:xfrm>
            <a:off x="2624548" y="5900597"/>
            <a:ext cx="273113" cy="227459"/>
            <a:chOff x="9251439" y="-1407160"/>
            <a:chExt cx="919927" cy="766149"/>
          </a:xfrm>
          <a:solidFill>
            <a:srgbClr val="404040"/>
          </a:solidFill>
        </p:grpSpPr>
        <p:pic>
          <p:nvPicPr>
            <p:cNvPr id="272" name="Person Icon" descr="User">
              <a:extLst>
                <a:ext uri="{FF2B5EF4-FFF2-40B4-BE49-F238E27FC236}">
                  <a16:creationId xmlns:a16="http://schemas.microsoft.com/office/drawing/2014/main" id="{07A9AB6D-9125-48DF-8B36-BFAA39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b="17074"/>
            <a:stretch/>
          </p:blipFill>
          <p:spPr>
            <a:xfrm>
              <a:off x="9251439" y="-1407160"/>
              <a:ext cx="914400" cy="758269"/>
            </a:xfrm>
            <a:custGeom>
              <a:avLst/>
              <a:gdLst>
                <a:gd name="connsiteX0" fmla="*/ 0 w 914400"/>
                <a:gd name="connsiteY0" fmla="*/ 0 h 758269"/>
                <a:gd name="connsiteX1" fmla="*/ 914400 w 914400"/>
                <a:gd name="connsiteY1" fmla="*/ 0 h 758269"/>
                <a:gd name="connsiteX2" fmla="*/ 914400 w 914400"/>
                <a:gd name="connsiteY2" fmla="*/ 758269 h 758269"/>
                <a:gd name="connsiteX3" fmla="*/ 854392 w 914400"/>
                <a:gd name="connsiteY3" fmla="*/ 758269 h 758269"/>
                <a:gd name="connsiteX4" fmla="*/ 876500 w 914400"/>
                <a:gd name="connsiteY4" fmla="*/ 742484 h 758269"/>
                <a:gd name="connsiteX5" fmla="*/ 911670 w 914400"/>
                <a:gd name="connsiteY5" fmla="*/ 652566 h 758269"/>
                <a:gd name="connsiteX6" fmla="*/ 791593 w 914400"/>
                <a:gd name="connsiteY6" fmla="*/ 525403 h 758269"/>
                <a:gd name="connsiteX7" fmla="*/ 671516 w 914400"/>
                <a:gd name="connsiteY7" fmla="*/ 652566 h 758269"/>
                <a:gd name="connsiteX8" fmla="*/ 706686 w 914400"/>
                <a:gd name="connsiteY8" fmla="*/ 742484 h 758269"/>
                <a:gd name="connsiteX9" fmla="*/ 728794 w 914400"/>
                <a:gd name="connsiteY9" fmla="*/ 758269 h 758269"/>
                <a:gd name="connsiteX10" fmla="*/ 0 w 914400"/>
                <a:gd name="connsiteY10" fmla="*/ 758269 h 75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758269">
                  <a:moveTo>
                    <a:pt x="0" y="0"/>
                  </a:moveTo>
                  <a:lnTo>
                    <a:pt x="914400" y="0"/>
                  </a:lnTo>
                  <a:lnTo>
                    <a:pt x="914400" y="758269"/>
                  </a:lnTo>
                  <a:lnTo>
                    <a:pt x="854392" y="758269"/>
                  </a:lnTo>
                  <a:lnTo>
                    <a:pt x="876500" y="742484"/>
                  </a:lnTo>
                  <a:cubicBezTo>
                    <a:pt x="898230" y="719472"/>
                    <a:pt x="911670" y="687681"/>
                    <a:pt x="911670" y="652566"/>
                  </a:cubicBezTo>
                  <a:cubicBezTo>
                    <a:pt x="911670" y="582336"/>
                    <a:pt x="857910" y="525403"/>
                    <a:pt x="791593" y="525403"/>
                  </a:cubicBezTo>
                  <a:cubicBezTo>
                    <a:pt x="725276" y="525403"/>
                    <a:pt x="671516" y="582336"/>
                    <a:pt x="671516" y="652566"/>
                  </a:cubicBezTo>
                  <a:cubicBezTo>
                    <a:pt x="671516" y="687681"/>
                    <a:pt x="684956" y="719472"/>
                    <a:pt x="706686" y="742484"/>
                  </a:cubicBezTo>
                  <a:lnTo>
                    <a:pt x="728794" y="758269"/>
                  </a:lnTo>
                  <a:lnTo>
                    <a:pt x="0" y="758269"/>
                  </a:lnTo>
                  <a:close/>
                </a:path>
              </a:pathLst>
            </a:custGeom>
          </p:spPr>
        </p:pic>
        <p:sp>
          <p:nvSpPr>
            <p:cNvPr id="273" name="Add Button">
              <a:extLst>
                <a:ext uri="{FF2B5EF4-FFF2-40B4-BE49-F238E27FC236}">
                  <a16:creationId xmlns:a16="http://schemas.microsoft.com/office/drawing/2014/main" id="{36D61566-32DD-4851-BF16-06D2D25F79BF}"/>
                </a:ext>
              </a:extLst>
            </p:cNvPr>
            <p:cNvSpPr/>
            <p:nvPr/>
          </p:nvSpPr>
          <p:spPr>
            <a:xfrm>
              <a:off x="9916890" y="-895487"/>
              <a:ext cx="254476" cy="254476"/>
            </a:xfrm>
            <a:prstGeom prst="plus">
              <a:avLst>
                <a:gd name="adj" fmla="val 40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5" name="Person Icon" descr="User">
            <a:extLst>
              <a:ext uri="{FF2B5EF4-FFF2-40B4-BE49-F238E27FC236}">
                <a16:creationId xmlns:a16="http://schemas.microsoft.com/office/drawing/2014/main" id="{5C0E6E60-CEA6-4D6F-8BA1-F8A516BBA9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6965" y="5900597"/>
            <a:ext cx="271471" cy="271472"/>
          </a:xfrm>
          <a:prstGeom prst="rect">
            <a:avLst/>
          </a:prstGeom>
        </p:spPr>
      </p:pic>
      <p:pic>
        <p:nvPicPr>
          <p:cNvPr id="276" name="Shopping Cart Icon 2" descr="Shopping basket">
            <a:extLst>
              <a:ext uri="{FF2B5EF4-FFF2-40B4-BE49-F238E27FC236}">
                <a16:creationId xmlns:a16="http://schemas.microsoft.com/office/drawing/2014/main" id="{264100CF-75F7-44DC-A7C2-2004D4438D9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59421" y="5915416"/>
            <a:ext cx="271471" cy="271472"/>
          </a:xfrm>
          <a:prstGeom prst="rect">
            <a:avLst/>
          </a:prstGeom>
        </p:spPr>
      </p:pic>
      <p:pic>
        <p:nvPicPr>
          <p:cNvPr id="277" name="Shopping Cart Icon" descr="Shopping cart">
            <a:extLst>
              <a:ext uri="{FF2B5EF4-FFF2-40B4-BE49-F238E27FC236}">
                <a16:creationId xmlns:a16="http://schemas.microsoft.com/office/drawing/2014/main" id="{C7E03C30-E4B6-4C18-AD5D-64A893AC8A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600435" y="5910379"/>
            <a:ext cx="276507" cy="276507"/>
          </a:xfrm>
          <a:prstGeom prst="rect">
            <a:avLst/>
          </a:prstGeom>
        </p:spPr>
      </p:pic>
      <p:pic>
        <p:nvPicPr>
          <p:cNvPr id="278" name="Home Icon" descr="Home">
            <a:extLst>
              <a:ext uri="{FF2B5EF4-FFF2-40B4-BE49-F238E27FC236}">
                <a16:creationId xmlns:a16="http://schemas.microsoft.com/office/drawing/2014/main" id="{A29EA424-1174-430F-B263-04974016B9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52146" y="5896538"/>
            <a:ext cx="271471" cy="271472"/>
          </a:xfrm>
          <a:prstGeom prst="rect">
            <a:avLst/>
          </a:prstGeom>
        </p:spPr>
      </p:pic>
      <p:pic>
        <p:nvPicPr>
          <p:cNvPr id="279" name="Refresh Icon 2" descr="Line arrow Rotate right">
            <a:extLst>
              <a:ext uri="{FF2B5EF4-FFF2-40B4-BE49-F238E27FC236}">
                <a16:creationId xmlns:a16="http://schemas.microsoft.com/office/drawing/2014/main" id="{4887DF6F-7453-4F8D-92DA-0CC5872979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08068" y="5896538"/>
            <a:ext cx="271471" cy="271472"/>
          </a:xfrm>
          <a:prstGeom prst="rect">
            <a:avLst/>
          </a:prstGeom>
        </p:spPr>
      </p:pic>
      <p:pic>
        <p:nvPicPr>
          <p:cNvPr id="280" name="Refresh Icon" descr="Refresh">
            <a:extLst>
              <a:ext uri="{FF2B5EF4-FFF2-40B4-BE49-F238E27FC236}">
                <a16:creationId xmlns:a16="http://schemas.microsoft.com/office/drawing/2014/main" id="{FDF60CBF-55DA-431A-80A9-88CAC3231B4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4624" y="5915416"/>
            <a:ext cx="271471" cy="271472"/>
          </a:xfrm>
          <a:prstGeom prst="rect">
            <a:avLst/>
          </a:prstGeom>
        </p:spPr>
      </p:pic>
      <p:sp>
        <p:nvSpPr>
          <p:cNvPr id="281" name="Icons Title">
            <a:extLst>
              <a:ext uri="{FF2B5EF4-FFF2-40B4-BE49-F238E27FC236}">
                <a16:creationId xmlns:a16="http://schemas.microsoft.com/office/drawing/2014/main" id="{F970E37A-86C0-4654-80B2-DFE955322F66}"/>
              </a:ext>
            </a:extLst>
          </p:cNvPr>
          <p:cNvSpPr txBox="1"/>
          <p:nvPr/>
        </p:nvSpPr>
        <p:spPr>
          <a:xfrm>
            <a:off x="479285" y="5477532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Icons</a:t>
            </a:r>
          </a:p>
        </p:txBody>
      </p:sp>
      <p:grpSp>
        <p:nvGrpSpPr>
          <p:cNvPr id="282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5A846984-7237-4E98-8F9D-F7AEFEC046A0}"/>
              </a:ext>
            </a:extLst>
          </p:cNvPr>
          <p:cNvGrpSpPr/>
          <p:nvPr/>
        </p:nvGrpSpPr>
        <p:grpSpPr>
          <a:xfrm>
            <a:off x="7505355" y="5656753"/>
            <a:ext cx="1856232" cy="622836"/>
            <a:chOff x="-5337756" y="5249196"/>
            <a:chExt cx="1856232" cy="622836"/>
          </a:xfrm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D7408C0E-B6CB-4EA1-A425-638040696F0F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99497 w 1854115"/>
                <a:gd name="connsiteY1" fmla="*/ 0 h 64008"/>
                <a:gd name="connsiteX2" fmla="*/ 1161912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17536 w 1854115"/>
                <a:gd name="connsiteY5" fmla="*/ 64008 h 64008"/>
                <a:gd name="connsiteX6" fmla="*/ 599497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00035" y="-2029"/>
                    <a:pt x="368190" y="-5356"/>
                    <a:pt x="599497" y="0"/>
                  </a:cubicBezTo>
                  <a:cubicBezTo>
                    <a:pt x="830804" y="5356"/>
                    <a:pt x="996185" y="-24499"/>
                    <a:pt x="1161912" y="0"/>
                  </a:cubicBezTo>
                  <a:cubicBezTo>
                    <a:pt x="1327639" y="24499"/>
                    <a:pt x="1702646" y="-20984"/>
                    <a:pt x="1854115" y="0"/>
                  </a:cubicBezTo>
                  <a:cubicBezTo>
                    <a:pt x="1851062" y="30602"/>
                    <a:pt x="1857304" y="41776"/>
                    <a:pt x="1854115" y="64008"/>
                  </a:cubicBezTo>
                  <a:cubicBezTo>
                    <a:pt x="1582743" y="36019"/>
                    <a:pt x="1432085" y="83208"/>
                    <a:pt x="1217536" y="64008"/>
                  </a:cubicBezTo>
                  <a:cubicBezTo>
                    <a:pt x="1002987" y="44808"/>
                    <a:pt x="826701" y="63232"/>
                    <a:pt x="599497" y="64008"/>
                  </a:cubicBezTo>
                  <a:cubicBezTo>
                    <a:pt x="372293" y="64784"/>
                    <a:pt x="238472" y="85514"/>
                    <a:pt x="0" y="64008"/>
                  </a:cubicBezTo>
                  <a:cubicBezTo>
                    <a:pt x="138" y="49379"/>
                    <a:pt x="-87" y="23460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4624" y="-10387"/>
                    <a:pt x="481832" y="30131"/>
                    <a:pt x="636579" y="0"/>
                  </a:cubicBezTo>
                  <a:cubicBezTo>
                    <a:pt x="791326" y="-30131"/>
                    <a:pt x="1062659" y="10536"/>
                    <a:pt x="1236077" y="0"/>
                  </a:cubicBezTo>
                  <a:cubicBezTo>
                    <a:pt x="1409495" y="-10536"/>
                    <a:pt x="1562506" y="11132"/>
                    <a:pt x="1854115" y="0"/>
                  </a:cubicBezTo>
                  <a:cubicBezTo>
                    <a:pt x="1852089" y="31063"/>
                    <a:pt x="1853369" y="46416"/>
                    <a:pt x="1854115" y="64008"/>
                  </a:cubicBezTo>
                  <a:cubicBezTo>
                    <a:pt x="1698902" y="41615"/>
                    <a:pt x="1463858" y="59166"/>
                    <a:pt x="1254618" y="64008"/>
                  </a:cubicBezTo>
                  <a:cubicBezTo>
                    <a:pt x="1045378" y="68850"/>
                    <a:pt x="851273" y="61260"/>
                    <a:pt x="673662" y="64008"/>
                  </a:cubicBezTo>
                  <a:cubicBezTo>
                    <a:pt x="496051" y="66756"/>
                    <a:pt x="295234" y="66981"/>
                    <a:pt x="0" y="64008"/>
                  </a:cubicBezTo>
                  <a:cubicBezTo>
                    <a:pt x="-1768" y="32522"/>
                    <a:pt x="2098" y="177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4">
              <a:extLst>
                <a:ext uri="{FF2B5EF4-FFF2-40B4-BE49-F238E27FC236}">
                  <a16:creationId xmlns:a16="http://schemas.microsoft.com/office/drawing/2014/main" id="{FAB548E2-ABFE-4945-A33C-B724B33080DE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80956 w 1854115"/>
                <a:gd name="connsiteY1" fmla="*/ 0 h 64008"/>
                <a:gd name="connsiteX2" fmla="*/ 1217536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55121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73830" y="19070"/>
                    <a:pt x="355335" y="-16253"/>
                    <a:pt x="580956" y="0"/>
                  </a:cubicBezTo>
                  <a:cubicBezTo>
                    <a:pt x="806577" y="16253"/>
                    <a:pt x="976446" y="-15059"/>
                    <a:pt x="1217536" y="0"/>
                  </a:cubicBezTo>
                  <a:cubicBezTo>
                    <a:pt x="1458626" y="15059"/>
                    <a:pt x="1638197" y="8200"/>
                    <a:pt x="1854115" y="0"/>
                  </a:cubicBezTo>
                  <a:cubicBezTo>
                    <a:pt x="1854789" y="13239"/>
                    <a:pt x="1851841" y="45150"/>
                    <a:pt x="1854115" y="64008"/>
                  </a:cubicBezTo>
                  <a:cubicBezTo>
                    <a:pt x="1585968" y="82561"/>
                    <a:pt x="1413365" y="41866"/>
                    <a:pt x="1273159" y="64008"/>
                  </a:cubicBezTo>
                  <a:cubicBezTo>
                    <a:pt x="1132953" y="86150"/>
                    <a:pt x="807631" y="66532"/>
                    <a:pt x="655121" y="64008"/>
                  </a:cubicBezTo>
                  <a:cubicBezTo>
                    <a:pt x="502611" y="61484"/>
                    <a:pt x="152575" y="39587"/>
                    <a:pt x="0" y="64008"/>
                  </a:cubicBezTo>
                  <a:cubicBezTo>
                    <a:pt x="1835" y="34295"/>
                    <a:pt x="920" y="2430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171818" y="8655"/>
                    <a:pt x="328406" y="-17651"/>
                    <a:pt x="580956" y="0"/>
                  </a:cubicBezTo>
                  <a:cubicBezTo>
                    <a:pt x="833506" y="17651"/>
                    <a:pt x="928381" y="-10795"/>
                    <a:pt x="1143371" y="0"/>
                  </a:cubicBezTo>
                  <a:cubicBezTo>
                    <a:pt x="1358361" y="10795"/>
                    <a:pt x="1533060" y="-14323"/>
                    <a:pt x="1854115" y="0"/>
                  </a:cubicBezTo>
                  <a:cubicBezTo>
                    <a:pt x="1854523" y="21212"/>
                    <a:pt x="1856060" y="36781"/>
                    <a:pt x="1854115" y="64008"/>
                  </a:cubicBezTo>
                  <a:cubicBezTo>
                    <a:pt x="1562525" y="65627"/>
                    <a:pt x="1497999" y="32413"/>
                    <a:pt x="1217536" y="64008"/>
                  </a:cubicBezTo>
                  <a:cubicBezTo>
                    <a:pt x="937073" y="95603"/>
                    <a:pt x="907823" y="85011"/>
                    <a:pt x="655121" y="64008"/>
                  </a:cubicBezTo>
                  <a:cubicBezTo>
                    <a:pt x="402419" y="43005"/>
                    <a:pt x="188958" y="44973"/>
                    <a:pt x="0" y="64008"/>
                  </a:cubicBezTo>
                  <a:cubicBezTo>
                    <a:pt x="608" y="42010"/>
                    <a:pt x="614" y="2692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3">
              <a:extLst>
                <a:ext uri="{FF2B5EF4-FFF2-40B4-BE49-F238E27FC236}">
                  <a16:creationId xmlns:a16="http://schemas.microsoft.com/office/drawing/2014/main" id="{DF42434C-E304-4105-A356-B3E231768E03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18038 w 1854115"/>
                <a:gd name="connsiteY1" fmla="*/ 0 h 64008"/>
                <a:gd name="connsiteX2" fmla="*/ 1236077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91700 w 1854115"/>
                <a:gd name="connsiteY5" fmla="*/ 64008 h 64008"/>
                <a:gd name="connsiteX6" fmla="*/ 710744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80415" y="2732"/>
                    <a:pt x="337029" y="-2902"/>
                    <a:pt x="618038" y="0"/>
                  </a:cubicBezTo>
                  <a:cubicBezTo>
                    <a:pt x="899047" y="2902"/>
                    <a:pt x="950897" y="-20488"/>
                    <a:pt x="1236077" y="0"/>
                  </a:cubicBezTo>
                  <a:cubicBezTo>
                    <a:pt x="1521257" y="20488"/>
                    <a:pt x="1703430" y="-19475"/>
                    <a:pt x="1854115" y="0"/>
                  </a:cubicBezTo>
                  <a:cubicBezTo>
                    <a:pt x="1852507" y="21440"/>
                    <a:pt x="1855257" y="44330"/>
                    <a:pt x="1854115" y="64008"/>
                  </a:cubicBezTo>
                  <a:cubicBezTo>
                    <a:pt x="1646473" y="59606"/>
                    <a:pt x="1465678" y="54438"/>
                    <a:pt x="1291700" y="64008"/>
                  </a:cubicBezTo>
                  <a:cubicBezTo>
                    <a:pt x="1117722" y="73578"/>
                    <a:pt x="969854" y="69489"/>
                    <a:pt x="710744" y="64008"/>
                  </a:cubicBezTo>
                  <a:cubicBezTo>
                    <a:pt x="451634" y="58527"/>
                    <a:pt x="154698" y="63257"/>
                    <a:pt x="0" y="64008"/>
                  </a:cubicBezTo>
                  <a:cubicBezTo>
                    <a:pt x="409" y="45207"/>
                    <a:pt x="1877" y="23549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0217" y="-6614"/>
                    <a:pt x="299163" y="-571"/>
                    <a:pt x="580956" y="0"/>
                  </a:cubicBezTo>
                  <a:cubicBezTo>
                    <a:pt x="862749" y="571"/>
                    <a:pt x="932442" y="16591"/>
                    <a:pt x="1143371" y="0"/>
                  </a:cubicBezTo>
                  <a:cubicBezTo>
                    <a:pt x="1354300" y="-16591"/>
                    <a:pt x="1630579" y="26871"/>
                    <a:pt x="1854115" y="0"/>
                  </a:cubicBezTo>
                  <a:cubicBezTo>
                    <a:pt x="1851983" y="30430"/>
                    <a:pt x="1852559" y="32343"/>
                    <a:pt x="1854115" y="64008"/>
                  </a:cubicBezTo>
                  <a:cubicBezTo>
                    <a:pt x="1561078" y="33784"/>
                    <a:pt x="1390338" y="53668"/>
                    <a:pt x="1217536" y="64008"/>
                  </a:cubicBezTo>
                  <a:cubicBezTo>
                    <a:pt x="1044734" y="74348"/>
                    <a:pt x="802544" y="35199"/>
                    <a:pt x="580956" y="64008"/>
                  </a:cubicBezTo>
                  <a:cubicBezTo>
                    <a:pt x="359368" y="92817"/>
                    <a:pt x="201096" y="70151"/>
                    <a:pt x="0" y="64008"/>
                  </a:cubicBezTo>
                  <a:cubicBezTo>
                    <a:pt x="1102" y="49953"/>
                    <a:pt x="1211" y="216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">
              <a:extLst>
                <a:ext uri="{FF2B5EF4-FFF2-40B4-BE49-F238E27FC236}">
                  <a16:creationId xmlns:a16="http://schemas.microsoft.com/office/drawing/2014/main" id="{F4FC25D9-8DD6-4195-A78F-A0F30C08DE17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36579 w 1854115"/>
                <a:gd name="connsiteY1" fmla="*/ 0 h 64008"/>
                <a:gd name="connsiteX2" fmla="*/ 1198994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36579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28269" y="4171"/>
                    <a:pt x="386091" y="-26467"/>
                    <a:pt x="636579" y="0"/>
                  </a:cubicBezTo>
                  <a:cubicBezTo>
                    <a:pt x="887067" y="26467"/>
                    <a:pt x="944383" y="9181"/>
                    <a:pt x="1198994" y="0"/>
                  </a:cubicBezTo>
                  <a:cubicBezTo>
                    <a:pt x="1453606" y="-9181"/>
                    <a:pt x="1643704" y="28968"/>
                    <a:pt x="1854115" y="0"/>
                  </a:cubicBezTo>
                  <a:cubicBezTo>
                    <a:pt x="1856500" y="21195"/>
                    <a:pt x="1852753" y="40259"/>
                    <a:pt x="1854115" y="64008"/>
                  </a:cubicBezTo>
                  <a:cubicBezTo>
                    <a:pt x="1687005" y="70840"/>
                    <a:pt x="1429778" y="58448"/>
                    <a:pt x="1273159" y="64008"/>
                  </a:cubicBezTo>
                  <a:cubicBezTo>
                    <a:pt x="1116540" y="69568"/>
                    <a:pt x="777353" y="64518"/>
                    <a:pt x="636579" y="64008"/>
                  </a:cubicBezTo>
                  <a:cubicBezTo>
                    <a:pt x="495805" y="63498"/>
                    <a:pt x="225919" y="85491"/>
                    <a:pt x="0" y="64008"/>
                  </a:cubicBezTo>
                  <a:cubicBezTo>
                    <a:pt x="1392" y="38336"/>
                    <a:pt x="-2713" y="2273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67584" y="-7179"/>
                    <a:pt x="440734" y="20073"/>
                    <a:pt x="580956" y="0"/>
                  </a:cubicBezTo>
                  <a:cubicBezTo>
                    <a:pt x="721178" y="-20073"/>
                    <a:pt x="907462" y="9297"/>
                    <a:pt x="1161912" y="0"/>
                  </a:cubicBezTo>
                  <a:cubicBezTo>
                    <a:pt x="1416362" y="-9297"/>
                    <a:pt x="1603095" y="-5545"/>
                    <a:pt x="1854115" y="0"/>
                  </a:cubicBezTo>
                  <a:cubicBezTo>
                    <a:pt x="1856980" y="15624"/>
                    <a:pt x="1853317" y="49211"/>
                    <a:pt x="1854115" y="64008"/>
                  </a:cubicBezTo>
                  <a:cubicBezTo>
                    <a:pt x="1623342" y="55933"/>
                    <a:pt x="1501386" y="64395"/>
                    <a:pt x="1291700" y="64008"/>
                  </a:cubicBezTo>
                  <a:cubicBezTo>
                    <a:pt x="1082015" y="63621"/>
                    <a:pt x="831826" y="88419"/>
                    <a:pt x="636579" y="64008"/>
                  </a:cubicBezTo>
                  <a:cubicBezTo>
                    <a:pt x="441332" y="39597"/>
                    <a:pt x="131067" y="79853"/>
                    <a:pt x="0" y="64008"/>
                  </a:cubicBezTo>
                  <a:cubicBezTo>
                    <a:pt x="1855" y="44649"/>
                    <a:pt x="-615" y="265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1">
              <a:extLst>
                <a:ext uri="{FF2B5EF4-FFF2-40B4-BE49-F238E27FC236}">
                  <a16:creationId xmlns:a16="http://schemas.microsoft.com/office/drawing/2014/main" id="{A49DC062-1E52-414D-98FB-906B69126DEA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1856230"/>
                <a:gd name="connsiteY0" fmla="*/ 0 h 64008"/>
                <a:gd name="connsiteX1" fmla="*/ 655868 w 1856230"/>
                <a:gd name="connsiteY1" fmla="*/ 0 h 64008"/>
                <a:gd name="connsiteX2" fmla="*/ 1293174 w 1856230"/>
                <a:gd name="connsiteY2" fmla="*/ 0 h 64008"/>
                <a:gd name="connsiteX3" fmla="*/ 1856230 w 1856230"/>
                <a:gd name="connsiteY3" fmla="*/ 0 h 64008"/>
                <a:gd name="connsiteX4" fmla="*/ 1856230 w 1856230"/>
                <a:gd name="connsiteY4" fmla="*/ 64008 h 64008"/>
                <a:gd name="connsiteX5" fmla="*/ 1274611 w 1856230"/>
                <a:gd name="connsiteY5" fmla="*/ 64008 h 64008"/>
                <a:gd name="connsiteX6" fmla="*/ 655868 w 1856230"/>
                <a:gd name="connsiteY6" fmla="*/ 64008 h 64008"/>
                <a:gd name="connsiteX7" fmla="*/ 0 w 1856230"/>
                <a:gd name="connsiteY7" fmla="*/ 64008 h 64008"/>
                <a:gd name="connsiteX8" fmla="*/ 0 w 1856230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30" h="64008" fill="none" extrusionOk="0">
                  <a:moveTo>
                    <a:pt x="0" y="0"/>
                  </a:moveTo>
                  <a:cubicBezTo>
                    <a:pt x="172422" y="11840"/>
                    <a:pt x="351077" y="-19308"/>
                    <a:pt x="655868" y="0"/>
                  </a:cubicBezTo>
                  <a:cubicBezTo>
                    <a:pt x="960659" y="19308"/>
                    <a:pt x="983067" y="-29755"/>
                    <a:pt x="1293174" y="0"/>
                  </a:cubicBezTo>
                  <a:cubicBezTo>
                    <a:pt x="1603281" y="29755"/>
                    <a:pt x="1625839" y="23023"/>
                    <a:pt x="1856230" y="0"/>
                  </a:cubicBezTo>
                  <a:cubicBezTo>
                    <a:pt x="1858085" y="24039"/>
                    <a:pt x="1853373" y="34789"/>
                    <a:pt x="1856230" y="64008"/>
                  </a:cubicBezTo>
                  <a:cubicBezTo>
                    <a:pt x="1601094" y="74419"/>
                    <a:pt x="1452410" y="64121"/>
                    <a:pt x="1274611" y="64008"/>
                  </a:cubicBezTo>
                  <a:cubicBezTo>
                    <a:pt x="1096812" y="63895"/>
                    <a:pt x="929129" y="43391"/>
                    <a:pt x="655868" y="64008"/>
                  </a:cubicBezTo>
                  <a:cubicBezTo>
                    <a:pt x="382607" y="84625"/>
                    <a:pt x="207070" y="41548"/>
                    <a:pt x="0" y="64008"/>
                  </a:cubicBezTo>
                  <a:cubicBezTo>
                    <a:pt x="-198" y="49034"/>
                    <a:pt x="2081" y="27156"/>
                    <a:pt x="0" y="0"/>
                  </a:cubicBezTo>
                  <a:close/>
                </a:path>
                <a:path w="1856230" h="64008" stroke="0" extrusionOk="0">
                  <a:moveTo>
                    <a:pt x="0" y="0"/>
                  </a:moveTo>
                  <a:cubicBezTo>
                    <a:pt x="265508" y="-6806"/>
                    <a:pt x="309066" y="-757"/>
                    <a:pt x="600181" y="0"/>
                  </a:cubicBezTo>
                  <a:cubicBezTo>
                    <a:pt x="891296" y="757"/>
                    <a:pt x="921860" y="-7731"/>
                    <a:pt x="1163237" y="0"/>
                  </a:cubicBezTo>
                  <a:cubicBezTo>
                    <a:pt x="1404614" y="7731"/>
                    <a:pt x="1673432" y="22364"/>
                    <a:pt x="1856230" y="0"/>
                  </a:cubicBezTo>
                  <a:cubicBezTo>
                    <a:pt x="1858953" y="30415"/>
                    <a:pt x="1857566" y="39495"/>
                    <a:pt x="1856230" y="64008"/>
                  </a:cubicBezTo>
                  <a:cubicBezTo>
                    <a:pt x="1593862" y="60997"/>
                    <a:pt x="1548082" y="72450"/>
                    <a:pt x="1274611" y="64008"/>
                  </a:cubicBezTo>
                  <a:cubicBezTo>
                    <a:pt x="1001140" y="55566"/>
                    <a:pt x="846513" y="41247"/>
                    <a:pt x="618743" y="64008"/>
                  </a:cubicBezTo>
                  <a:cubicBezTo>
                    <a:pt x="390973" y="86769"/>
                    <a:pt x="155920" y="60758"/>
                    <a:pt x="0" y="64008"/>
                  </a:cubicBezTo>
                  <a:cubicBezTo>
                    <a:pt x="-1100" y="40362"/>
                    <a:pt x="117" y="2191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Paragraph Placeholder Lines 2" descr="Large left aligned paragraph placeholder, shown as lines">
            <a:extLst>
              <a:ext uri="{FF2B5EF4-FFF2-40B4-BE49-F238E27FC236}">
                <a16:creationId xmlns:a16="http://schemas.microsoft.com/office/drawing/2014/main" id="{CEDD7EDA-F465-4851-8E88-C327B3C22B79}"/>
              </a:ext>
            </a:extLst>
          </p:cNvPr>
          <p:cNvGrpSpPr/>
          <p:nvPr/>
        </p:nvGrpSpPr>
        <p:grpSpPr>
          <a:xfrm>
            <a:off x="7537113" y="3728726"/>
            <a:ext cx="1844673" cy="1422717"/>
            <a:chOff x="11824847" y="3517117"/>
            <a:chExt cx="1844673" cy="1422717"/>
          </a:xfrm>
        </p:grpSpPr>
        <p:grpSp>
          <p:nvGrpSpPr>
            <p:cNvPr id="289" name="Placeholder Lines 3">
              <a:extLst>
                <a:ext uri="{FF2B5EF4-FFF2-40B4-BE49-F238E27FC236}">
                  <a16:creationId xmlns:a16="http://schemas.microsoft.com/office/drawing/2014/main" id="{4F944BB5-539D-46D6-BA5B-508588564BD5}"/>
                </a:ext>
              </a:extLst>
            </p:cNvPr>
            <p:cNvGrpSpPr/>
            <p:nvPr/>
          </p:nvGrpSpPr>
          <p:grpSpPr>
            <a:xfrm>
              <a:off x="11824847" y="3517117"/>
              <a:ext cx="1844673" cy="622836"/>
              <a:chOff x="-5305998" y="3321169"/>
              <a:chExt cx="1844673" cy="622836"/>
            </a:xfrm>
          </p:grpSpPr>
          <p:sp>
            <p:nvSpPr>
              <p:cNvPr id="296" name="Rectangle 5">
                <a:extLst>
                  <a:ext uri="{FF2B5EF4-FFF2-40B4-BE49-F238E27FC236}">
                    <a16:creationId xmlns:a16="http://schemas.microsoft.com/office/drawing/2014/main" id="{8AC70ACC-E933-461C-ACDB-07B4906448BE}"/>
                  </a:ext>
                </a:extLst>
              </p:cNvPr>
              <p:cNvSpPr/>
              <p:nvPr/>
            </p:nvSpPr>
            <p:spPr>
              <a:xfrm>
                <a:off x="-5305997" y="3879997"/>
                <a:ext cx="1844672" cy="64008"/>
              </a:xfrm>
              <a:custGeom>
                <a:avLst/>
                <a:gdLst>
                  <a:gd name="connsiteX0" fmla="*/ 0 w 1844672"/>
                  <a:gd name="connsiteY0" fmla="*/ 0 h 64008"/>
                  <a:gd name="connsiteX1" fmla="*/ 596444 w 1844672"/>
                  <a:gd name="connsiteY1" fmla="*/ 0 h 64008"/>
                  <a:gd name="connsiteX2" fmla="*/ 1155994 w 1844672"/>
                  <a:gd name="connsiteY2" fmla="*/ 0 h 64008"/>
                  <a:gd name="connsiteX3" fmla="*/ 1844672 w 1844672"/>
                  <a:gd name="connsiteY3" fmla="*/ 0 h 64008"/>
                  <a:gd name="connsiteX4" fmla="*/ 1844672 w 1844672"/>
                  <a:gd name="connsiteY4" fmla="*/ 64008 h 64008"/>
                  <a:gd name="connsiteX5" fmla="*/ 1211335 w 1844672"/>
                  <a:gd name="connsiteY5" fmla="*/ 64008 h 64008"/>
                  <a:gd name="connsiteX6" fmla="*/ 596444 w 1844672"/>
                  <a:gd name="connsiteY6" fmla="*/ 64008 h 64008"/>
                  <a:gd name="connsiteX7" fmla="*/ 0 w 1844672"/>
                  <a:gd name="connsiteY7" fmla="*/ 64008 h 64008"/>
                  <a:gd name="connsiteX8" fmla="*/ 0 w 184467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672" h="64008" fill="none" extrusionOk="0">
                    <a:moveTo>
                      <a:pt x="0" y="0"/>
                    </a:moveTo>
                    <a:cubicBezTo>
                      <a:pt x="133430" y="2174"/>
                      <a:pt x="321799" y="-27205"/>
                      <a:pt x="596444" y="0"/>
                    </a:cubicBezTo>
                    <a:cubicBezTo>
                      <a:pt x="871089" y="27205"/>
                      <a:pt x="941503" y="-20758"/>
                      <a:pt x="1155994" y="0"/>
                    </a:cubicBezTo>
                    <a:cubicBezTo>
                      <a:pt x="1370485" y="20758"/>
                      <a:pt x="1572955" y="-13351"/>
                      <a:pt x="1844672" y="0"/>
                    </a:cubicBezTo>
                    <a:cubicBezTo>
                      <a:pt x="1841619" y="30602"/>
                      <a:pt x="1847861" y="41776"/>
                      <a:pt x="1844672" y="64008"/>
                    </a:cubicBezTo>
                    <a:cubicBezTo>
                      <a:pt x="1707821" y="72448"/>
                      <a:pt x="1349654" y="52067"/>
                      <a:pt x="1211335" y="64008"/>
                    </a:cubicBezTo>
                    <a:cubicBezTo>
                      <a:pt x="1073016" y="75949"/>
                      <a:pt x="747344" y="69640"/>
                      <a:pt x="596444" y="64008"/>
                    </a:cubicBezTo>
                    <a:cubicBezTo>
                      <a:pt x="445544" y="58376"/>
                      <a:pt x="142573" y="35439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844672" h="64008" stroke="0" extrusionOk="0">
                    <a:moveTo>
                      <a:pt x="0" y="0"/>
                    </a:moveTo>
                    <a:cubicBezTo>
                      <a:pt x="268670" y="-21899"/>
                      <a:pt x="331843" y="-8713"/>
                      <a:pt x="633337" y="0"/>
                    </a:cubicBezTo>
                    <a:cubicBezTo>
                      <a:pt x="934831" y="8713"/>
                      <a:pt x="942244" y="-5297"/>
                      <a:pt x="1229781" y="0"/>
                    </a:cubicBezTo>
                    <a:cubicBezTo>
                      <a:pt x="1517318" y="5297"/>
                      <a:pt x="1704084" y="-10940"/>
                      <a:pt x="1844672" y="0"/>
                    </a:cubicBezTo>
                    <a:cubicBezTo>
                      <a:pt x="1842646" y="31063"/>
                      <a:pt x="1843926" y="46416"/>
                      <a:pt x="1844672" y="64008"/>
                    </a:cubicBezTo>
                    <a:cubicBezTo>
                      <a:pt x="1661350" y="74539"/>
                      <a:pt x="1543506" y="61500"/>
                      <a:pt x="1248228" y="64008"/>
                    </a:cubicBezTo>
                    <a:cubicBezTo>
                      <a:pt x="952950" y="66516"/>
                      <a:pt x="924570" y="45255"/>
                      <a:pt x="670231" y="64008"/>
                    </a:cubicBezTo>
                    <a:cubicBezTo>
                      <a:pt x="415892" y="82761"/>
                      <a:pt x="291979" y="50099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4">
                <a:extLst>
                  <a:ext uri="{FF2B5EF4-FFF2-40B4-BE49-F238E27FC236}">
                    <a16:creationId xmlns:a16="http://schemas.microsoft.com/office/drawing/2014/main" id="{796C9F25-70E8-4F3F-AE97-7111005DD6F4}"/>
                  </a:ext>
                </a:extLst>
              </p:cNvPr>
              <p:cNvSpPr/>
              <p:nvPr/>
            </p:nvSpPr>
            <p:spPr>
              <a:xfrm>
                <a:off x="-5305997" y="3740290"/>
                <a:ext cx="1736162" cy="64008"/>
              </a:xfrm>
              <a:custGeom>
                <a:avLst/>
                <a:gdLst>
                  <a:gd name="connsiteX0" fmla="*/ 0 w 1736162"/>
                  <a:gd name="connsiteY0" fmla="*/ 0 h 64008"/>
                  <a:gd name="connsiteX1" fmla="*/ 543997 w 1736162"/>
                  <a:gd name="connsiteY1" fmla="*/ 0 h 64008"/>
                  <a:gd name="connsiteX2" fmla="*/ 1140080 w 1736162"/>
                  <a:gd name="connsiteY2" fmla="*/ 0 h 64008"/>
                  <a:gd name="connsiteX3" fmla="*/ 1736162 w 1736162"/>
                  <a:gd name="connsiteY3" fmla="*/ 0 h 64008"/>
                  <a:gd name="connsiteX4" fmla="*/ 1736162 w 1736162"/>
                  <a:gd name="connsiteY4" fmla="*/ 64008 h 64008"/>
                  <a:gd name="connsiteX5" fmla="*/ 1192165 w 1736162"/>
                  <a:gd name="connsiteY5" fmla="*/ 64008 h 64008"/>
                  <a:gd name="connsiteX6" fmla="*/ 613444 w 1736162"/>
                  <a:gd name="connsiteY6" fmla="*/ 64008 h 64008"/>
                  <a:gd name="connsiteX7" fmla="*/ 0 w 1736162"/>
                  <a:gd name="connsiteY7" fmla="*/ 64008 h 64008"/>
                  <a:gd name="connsiteX8" fmla="*/ 0 w 173616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6162" h="64008" fill="none" extrusionOk="0">
                    <a:moveTo>
                      <a:pt x="0" y="0"/>
                    </a:moveTo>
                    <a:cubicBezTo>
                      <a:pt x="169287" y="19377"/>
                      <a:pt x="385976" y="10977"/>
                      <a:pt x="543997" y="0"/>
                    </a:cubicBezTo>
                    <a:cubicBezTo>
                      <a:pt x="702018" y="-10977"/>
                      <a:pt x="1007457" y="5211"/>
                      <a:pt x="1140080" y="0"/>
                    </a:cubicBezTo>
                    <a:cubicBezTo>
                      <a:pt x="1272703" y="-5211"/>
                      <a:pt x="1456371" y="332"/>
                      <a:pt x="1736162" y="0"/>
                    </a:cubicBezTo>
                    <a:cubicBezTo>
                      <a:pt x="1736836" y="13239"/>
                      <a:pt x="1733888" y="45150"/>
                      <a:pt x="1736162" y="64008"/>
                    </a:cubicBezTo>
                    <a:cubicBezTo>
                      <a:pt x="1574186" y="48538"/>
                      <a:pt x="1313465" y="75398"/>
                      <a:pt x="1192165" y="64008"/>
                    </a:cubicBezTo>
                    <a:cubicBezTo>
                      <a:pt x="1070865" y="52618"/>
                      <a:pt x="841883" y="45025"/>
                      <a:pt x="613444" y="64008"/>
                    </a:cubicBezTo>
                    <a:cubicBezTo>
                      <a:pt x="385005" y="82991"/>
                      <a:pt x="232881" y="44839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736162" h="64008" stroke="0" extrusionOk="0">
                    <a:moveTo>
                      <a:pt x="0" y="0"/>
                    </a:moveTo>
                    <a:cubicBezTo>
                      <a:pt x="187598" y="-21807"/>
                      <a:pt x="387003" y="-21957"/>
                      <a:pt x="543997" y="0"/>
                    </a:cubicBezTo>
                    <a:cubicBezTo>
                      <a:pt x="700991" y="21957"/>
                      <a:pt x="835058" y="-14823"/>
                      <a:pt x="1070633" y="0"/>
                    </a:cubicBezTo>
                    <a:cubicBezTo>
                      <a:pt x="1306208" y="14823"/>
                      <a:pt x="1519047" y="21812"/>
                      <a:pt x="1736162" y="0"/>
                    </a:cubicBezTo>
                    <a:cubicBezTo>
                      <a:pt x="1736570" y="21212"/>
                      <a:pt x="1738107" y="36781"/>
                      <a:pt x="1736162" y="64008"/>
                    </a:cubicBezTo>
                    <a:cubicBezTo>
                      <a:pt x="1560083" y="55650"/>
                      <a:pt x="1326650" y="81988"/>
                      <a:pt x="1140080" y="64008"/>
                    </a:cubicBezTo>
                    <a:cubicBezTo>
                      <a:pt x="953510" y="46028"/>
                      <a:pt x="749917" y="48947"/>
                      <a:pt x="613444" y="64008"/>
                    </a:cubicBezTo>
                    <a:cubicBezTo>
                      <a:pt x="476971" y="79069"/>
                      <a:pt x="197372" y="65701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3">
                <a:extLst>
                  <a:ext uri="{FF2B5EF4-FFF2-40B4-BE49-F238E27FC236}">
                    <a16:creationId xmlns:a16="http://schemas.microsoft.com/office/drawing/2014/main" id="{480F0D89-08C4-4508-9C12-B056F786E8E0}"/>
                  </a:ext>
                </a:extLst>
              </p:cNvPr>
              <p:cNvSpPr/>
              <p:nvPr/>
            </p:nvSpPr>
            <p:spPr>
              <a:xfrm>
                <a:off x="-5305998" y="3600583"/>
                <a:ext cx="1417320" cy="64008"/>
              </a:xfrm>
              <a:custGeom>
                <a:avLst/>
                <a:gdLst>
                  <a:gd name="connsiteX0" fmla="*/ 0 w 1417320"/>
                  <a:gd name="connsiteY0" fmla="*/ 0 h 64008"/>
                  <a:gd name="connsiteX1" fmla="*/ 472440 w 1417320"/>
                  <a:gd name="connsiteY1" fmla="*/ 0 h 64008"/>
                  <a:gd name="connsiteX2" fmla="*/ 944880 w 1417320"/>
                  <a:gd name="connsiteY2" fmla="*/ 0 h 64008"/>
                  <a:gd name="connsiteX3" fmla="*/ 1417320 w 1417320"/>
                  <a:gd name="connsiteY3" fmla="*/ 0 h 64008"/>
                  <a:gd name="connsiteX4" fmla="*/ 1417320 w 1417320"/>
                  <a:gd name="connsiteY4" fmla="*/ 64008 h 64008"/>
                  <a:gd name="connsiteX5" fmla="*/ 987400 w 1417320"/>
                  <a:gd name="connsiteY5" fmla="*/ 64008 h 64008"/>
                  <a:gd name="connsiteX6" fmla="*/ 543306 w 1417320"/>
                  <a:gd name="connsiteY6" fmla="*/ 64008 h 64008"/>
                  <a:gd name="connsiteX7" fmla="*/ 0 w 1417320"/>
                  <a:gd name="connsiteY7" fmla="*/ 64008 h 64008"/>
                  <a:gd name="connsiteX8" fmla="*/ 0 w 141732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320" h="64008" fill="none" extrusionOk="0">
                    <a:moveTo>
                      <a:pt x="0" y="0"/>
                    </a:moveTo>
                    <a:cubicBezTo>
                      <a:pt x="172476" y="-12263"/>
                      <a:pt x="300862" y="6618"/>
                      <a:pt x="472440" y="0"/>
                    </a:cubicBezTo>
                    <a:cubicBezTo>
                      <a:pt x="644018" y="-6618"/>
                      <a:pt x="811782" y="13979"/>
                      <a:pt x="944880" y="0"/>
                    </a:cubicBezTo>
                    <a:cubicBezTo>
                      <a:pt x="1077978" y="-13979"/>
                      <a:pt x="1310323" y="6297"/>
                      <a:pt x="1417320" y="0"/>
                    </a:cubicBezTo>
                    <a:cubicBezTo>
                      <a:pt x="1415712" y="21440"/>
                      <a:pt x="1418462" y="44330"/>
                      <a:pt x="1417320" y="64008"/>
                    </a:cubicBezTo>
                    <a:cubicBezTo>
                      <a:pt x="1320628" y="53922"/>
                      <a:pt x="1189384" y="63009"/>
                      <a:pt x="987400" y="64008"/>
                    </a:cubicBezTo>
                    <a:cubicBezTo>
                      <a:pt x="785416" y="65007"/>
                      <a:pt x="716371" y="66290"/>
                      <a:pt x="543306" y="64008"/>
                    </a:cubicBezTo>
                    <a:cubicBezTo>
                      <a:pt x="370241" y="61726"/>
                      <a:pt x="134669" y="57741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417320" h="64008" stroke="0" extrusionOk="0">
                    <a:moveTo>
                      <a:pt x="0" y="0"/>
                    </a:moveTo>
                    <a:cubicBezTo>
                      <a:pt x="205060" y="-6210"/>
                      <a:pt x="243032" y="-22179"/>
                      <a:pt x="444094" y="0"/>
                    </a:cubicBezTo>
                    <a:cubicBezTo>
                      <a:pt x="645156" y="22179"/>
                      <a:pt x="717651" y="5670"/>
                      <a:pt x="874014" y="0"/>
                    </a:cubicBezTo>
                    <a:cubicBezTo>
                      <a:pt x="1030377" y="-5670"/>
                      <a:pt x="1191037" y="-19866"/>
                      <a:pt x="1417320" y="0"/>
                    </a:cubicBezTo>
                    <a:cubicBezTo>
                      <a:pt x="1415188" y="30430"/>
                      <a:pt x="1415764" y="32343"/>
                      <a:pt x="1417320" y="64008"/>
                    </a:cubicBezTo>
                    <a:cubicBezTo>
                      <a:pt x="1213923" y="57738"/>
                      <a:pt x="1054081" y="80898"/>
                      <a:pt x="930707" y="64008"/>
                    </a:cubicBezTo>
                    <a:cubicBezTo>
                      <a:pt x="807333" y="47118"/>
                      <a:pt x="648433" y="79613"/>
                      <a:pt x="444094" y="64008"/>
                    </a:cubicBezTo>
                    <a:cubicBezTo>
                      <a:pt x="239755" y="48403"/>
                      <a:pt x="136444" y="6579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">
                <a:extLst>
                  <a:ext uri="{FF2B5EF4-FFF2-40B4-BE49-F238E27FC236}">
                    <a16:creationId xmlns:a16="http://schemas.microsoft.com/office/drawing/2014/main" id="{B1AE8916-5636-482D-A8D3-8A28C8932AFB}"/>
                  </a:ext>
                </a:extLst>
              </p:cNvPr>
              <p:cNvSpPr/>
              <p:nvPr/>
            </p:nvSpPr>
            <p:spPr>
              <a:xfrm>
                <a:off x="-5305997" y="3460876"/>
                <a:ext cx="1519141" cy="64008"/>
              </a:xfrm>
              <a:custGeom>
                <a:avLst/>
                <a:gdLst>
                  <a:gd name="connsiteX0" fmla="*/ 0 w 1519141"/>
                  <a:gd name="connsiteY0" fmla="*/ 0 h 64008"/>
                  <a:gd name="connsiteX1" fmla="*/ 521572 w 1519141"/>
                  <a:gd name="connsiteY1" fmla="*/ 0 h 64008"/>
                  <a:gd name="connsiteX2" fmla="*/ 982378 w 1519141"/>
                  <a:gd name="connsiteY2" fmla="*/ 0 h 64008"/>
                  <a:gd name="connsiteX3" fmla="*/ 1519141 w 1519141"/>
                  <a:gd name="connsiteY3" fmla="*/ 0 h 64008"/>
                  <a:gd name="connsiteX4" fmla="*/ 1519141 w 1519141"/>
                  <a:gd name="connsiteY4" fmla="*/ 64008 h 64008"/>
                  <a:gd name="connsiteX5" fmla="*/ 1043143 w 1519141"/>
                  <a:gd name="connsiteY5" fmla="*/ 64008 h 64008"/>
                  <a:gd name="connsiteX6" fmla="*/ 521572 w 1519141"/>
                  <a:gd name="connsiteY6" fmla="*/ 64008 h 64008"/>
                  <a:gd name="connsiteX7" fmla="*/ 0 w 1519141"/>
                  <a:gd name="connsiteY7" fmla="*/ 64008 h 64008"/>
                  <a:gd name="connsiteX8" fmla="*/ 0 w 1519141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9141" h="64008" fill="none" extrusionOk="0">
                    <a:moveTo>
                      <a:pt x="0" y="0"/>
                    </a:moveTo>
                    <a:cubicBezTo>
                      <a:pt x="157331" y="18776"/>
                      <a:pt x="310885" y="23986"/>
                      <a:pt x="521572" y="0"/>
                    </a:cubicBezTo>
                    <a:cubicBezTo>
                      <a:pt x="732259" y="-23986"/>
                      <a:pt x="829593" y="-11586"/>
                      <a:pt x="982378" y="0"/>
                    </a:cubicBezTo>
                    <a:cubicBezTo>
                      <a:pt x="1135163" y="11586"/>
                      <a:pt x="1281389" y="23694"/>
                      <a:pt x="1519141" y="0"/>
                    </a:cubicBezTo>
                    <a:cubicBezTo>
                      <a:pt x="1521526" y="21195"/>
                      <a:pt x="1517779" y="40259"/>
                      <a:pt x="1519141" y="64008"/>
                    </a:cubicBezTo>
                    <a:cubicBezTo>
                      <a:pt x="1360694" y="66216"/>
                      <a:pt x="1184724" y="80616"/>
                      <a:pt x="1043143" y="64008"/>
                    </a:cubicBezTo>
                    <a:cubicBezTo>
                      <a:pt x="901562" y="47400"/>
                      <a:pt x="705663" y="50028"/>
                      <a:pt x="521572" y="64008"/>
                    </a:cubicBezTo>
                    <a:cubicBezTo>
                      <a:pt x="337481" y="77988"/>
                      <a:pt x="169271" y="44704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519141" h="64008" stroke="0" extrusionOk="0">
                    <a:moveTo>
                      <a:pt x="0" y="0"/>
                    </a:moveTo>
                    <a:cubicBezTo>
                      <a:pt x="176415" y="15482"/>
                      <a:pt x="309742" y="21797"/>
                      <a:pt x="475998" y="0"/>
                    </a:cubicBezTo>
                    <a:cubicBezTo>
                      <a:pt x="642254" y="-21797"/>
                      <a:pt x="803493" y="-19392"/>
                      <a:pt x="951995" y="0"/>
                    </a:cubicBezTo>
                    <a:cubicBezTo>
                      <a:pt x="1100497" y="19392"/>
                      <a:pt x="1323262" y="-18984"/>
                      <a:pt x="1519141" y="0"/>
                    </a:cubicBezTo>
                    <a:cubicBezTo>
                      <a:pt x="1522006" y="15624"/>
                      <a:pt x="1518343" y="49211"/>
                      <a:pt x="1519141" y="64008"/>
                    </a:cubicBezTo>
                    <a:cubicBezTo>
                      <a:pt x="1403904" y="63628"/>
                      <a:pt x="1204155" y="59630"/>
                      <a:pt x="1058335" y="64008"/>
                    </a:cubicBezTo>
                    <a:cubicBezTo>
                      <a:pt x="912515" y="68386"/>
                      <a:pt x="789779" y="49739"/>
                      <a:pt x="521572" y="64008"/>
                    </a:cubicBezTo>
                    <a:cubicBezTo>
                      <a:pt x="253365" y="78277"/>
                      <a:pt x="180795" y="75813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1">
                <a:extLst>
                  <a:ext uri="{FF2B5EF4-FFF2-40B4-BE49-F238E27FC236}">
                    <a16:creationId xmlns:a16="http://schemas.microsoft.com/office/drawing/2014/main" id="{02C93F59-6F34-43AD-B3C4-3E9D4C1590D2}"/>
                  </a:ext>
                </a:extLst>
              </p:cNvPr>
              <p:cNvSpPr/>
              <p:nvPr/>
            </p:nvSpPr>
            <p:spPr>
              <a:xfrm>
                <a:off x="-5305997" y="3321169"/>
                <a:ext cx="1305124" cy="64008"/>
              </a:xfrm>
              <a:custGeom>
                <a:avLst/>
                <a:gdLst>
                  <a:gd name="connsiteX0" fmla="*/ 0 w 1305124"/>
                  <a:gd name="connsiteY0" fmla="*/ 0 h 64008"/>
                  <a:gd name="connsiteX1" fmla="*/ 678664 w 1305124"/>
                  <a:gd name="connsiteY1" fmla="*/ 0 h 64008"/>
                  <a:gd name="connsiteX2" fmla="*/ 1305124 w 1305124"/>
                  <a:gd name="connsiteY2" fmla="*/ 0 h 64008"/>
                  <a:gd name="connsiteX3" fmla="*/ 1305124 w 1305124"/>
                  <a:gd name="connsiteY3" fmla="*/ 64008 h 64008"/>
                  <a:gd name="connsiteX4" fmla="*/ 665613 w 1305124"/>
                  <a:gd name="connsiteY4" fmla="*/ 64008 h 64008"/>
                  <a:gd name="connsiteX5" fmla="*/ 0 w 1305124"/>
                  <a:gd name="connsiteY5" fmla="*/ 64008 h 64008"/>
                  <a:gd name="connsiteX6" fmla="*/ 0 w 13051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5124" h="64008" fill="none" extrusionOk="0">
                    <a:moveTo>
                      <a:pt x="0" y="0"/>
                    </a:moveTo>
                    <a:cubicBezTo>
                      <a:pt x="220386" y="-3019"/>
                      <a:pt x="527234" y="-11117"/>
                      <a:pt x="678664" y="0"/>
                    </a:cubicBezTo>
                    <a:cubicBezTo>
                      <a:pt x="830094" y="11117"/>
                      <a:pt x="1152204" y="-24228"/>
                      <a:pt x="1305124" y="0"/>
                    </a:cubicBezTo>
                    <a:cubicBezTo>
                      <a:pt x="1308271" y="21123"/>
                      <a:pt x="1303652" y="35558"/>
                      <a:pt x="1305124" y="64008"/>
                    </a:cubicBezTo>
                    <a:cubicBezTo>
                      <a:pt x="1058220" y="61625"/>
                      <a:pt x="949724" y="92120"/>
                      <a:pt x="665613" y="64008"/>
                    </a:cubicBezTo>
                    <a:cubicBezTo>
                      <a:pt x="381502" y="35896"/>
                      <a:pt x="155044" y="90021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305124" h="64008" stroke="0" extrusionOk="0">
                    <a:moveTo>
                      <a:pt x="0" y="0"/>
                    </a:moveTo>
                    <a:cubicBezTo>
                      <a:pt x="248034" y="31975"/>
                      <a:pt x="374747" y="16710"/>
                      <a:pt x="639511" y="0"/>
                    </a:cubicBezTo>
                    <a:cubicBezTo>
                      <a:pt x="904275" y="-16710"/>
                      <a:pt x="1086598" y="31972"/>
                      <a:pt x="1305124" y="0"/>
                    </a:cubicBezTo>
                    <a:cubicBezTo>
                      <a:pt x="1306620" y="25188"/>
                      <a:pt x="1305561" y="50929"/>
                      <a:pt x="1305124" y="64008"/>
                    </a:cubicBezTo>
                    <a:cubicBezTo>
                      <a:pt x="1043616" y="43902"/>
                      <a:pt x="894925" y="41354"/>
                      <a:pt x="652562" y="64008"/>
                    </a:cubicBezTo>
                    <a:cubicBezTo>
                      <a:pt x="410199" y="86662"/>
                      <a:pt x="309688" y="68652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0" name="Placeholder Lines 4">
              <a:extLst>
                <a:ext uri="{FF2B5EF4-FFF2-40B4-BE49-F238E27FC236}">
                  <a16:creationId xmlns:a16="http://schemas.microsoft.com/office/drawing/2014/main" id="{EF1656AA-FCB1-45AF-AE5C-A99A6CF7FC07}"/>
                </a:ext>
              </a:extLst>
            </p:cNvPr>
            <p:cNvGrpSpPr/>
            <p:nvPr/>
          </p:nvGrpSpPr>
          <p:grpSpPr>
            <a:xfrm>
              <a:off x="11824848" y="4316998"/>
              <a:ext cx="1840041" cy="622836"/>
              <a:chOff x="-5305997" y="4121050"/>
              <a:chExt cx="1840041" cy="622836"/>
            </a:xfrm>
          </p:grpSpPr>
          <p:sp>
            <p:nvSpPr>
              <p:cNvPr id="291" name="Rectangle 5">
                <a:extLst>
                  <a:ext uri="{FF2B5EF4-FFF2-40B4-BE49-F238E27FC236}">
                    <a16:creationId xmlns:a16="http://schemas.microsoft.com/office/drawing/2014/main" id="{68C124F4-5EE7-4F34-937B-F8918B75ED80}"/>
                  </a:ext>
                </a:extLst>
              </p:cNvPr>
              <p:cNvSpPr/>
              <p:nvPr/>
            </p:nvSpPr>
            <p:spPr>
              <a:xfrm>
                <a:off x="-5305997" y="4679878"/>
                <a:ext cx="1730186" cy="64008"/>
              </a:xfrm>
              <a:custGeom>
                <a:avLst/>
                <a:gdLst>
                  <a:gd name="connsiteX0" fmla="*/ 0 w 1730186"/>
                  <a:gd name="connsiteY0" fmla="*/ 0 h 64008"/>
                  <a:gd name="connsiteX1" fmla="*/ 559427 w 1730186"/>
                  <a:gd name="connsiteY1" fmla="*/ 0 h 64008"/>
                  <a:gd name="connsiteX2" fmla="*/ 1084250 w 1730186"/>
                  <a:gd name="connsiteY2" fmla="*/ 0 h 64008"/>
                  <a:gd name="connsiteX3" fmla="*/ 1730186 w 1730186"/>
                  <a:gd name="connsiteY3" fmla="*/ 0 h 64008"/>
                  <a:gd name="connsiteX4" fmla="*/ 1730186 w 1730186"/>
                  <a:gd name="connsiteY4" fmla="*/ 64008 h 64008"/>
                  <a:gd name="connsiteX5" fmla="*/ 1136155 w 1730186"/>
                  <a:gd name="connsiteY5" fmla="*/ 64008 h 64008"/>
                  <a:gd name="connsiteX6" fmla="*/ 559427 w 1730186"/>
                  <a:gd name="connsiteY6" fmla="*/ 64008 h 64008"/>
                  <a:gd name="connsiteX7" fmla="*/ 0 w 1730186"/>
                  <a:gd name="connsiteY7" fmla="*/ 64008 h 64008"/>
                  <a:gd name="connsiteX8" fmla="*/ 0 w 1730186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0186" h="64008" fill="none" extrusionOk="0">
                    <a:moveTo>
                      <a:pt x="0" y="0"/>
                    </a:moveTo>
                    <a:cubicBezTo>
                      <a:pt x="245617" y="-27607"/>
                      <a:pt x="309435" y="-14826"/>
                      <a:pt x="559427" y="0"/>
                    </a:cubicBezTo>
                    <a:cubicBezTo>
                      <a:pt x="809419" y="14826"/>
                      <a:pt x="860820" y="11374"/>
                      <a:pt x="1084250" y="0"/>
                    </a:cubicBezTo>
                    <a:cubicBezTo>
                      <a:pt x="1307680" y="-11374"/>
                      <a:pt x="1517575" y="-5817"/>
                      <a:pt x="1730186" y="0"/>
                    </a:cubicBezTo>
                    <a:cubicBezTo>
                      <a:pt x="1727133" y="30602"/>
                      <a:pt x="1733375" y="41776"/>
                      <a:pt x="1730186" y="64008"/>
                    </a:cubicBezTo>
                    <a:cubicBezTo>
                      <a:pt x="1524949" y="64933"/>
                      <a:pt x="1364806" y="54530"/>
                      <a:pt x="1136155" y="64008"/>
                    </a:cubicBezTo>
                    <a:cubicBezTo>
                      <a:pt x="907504" y="73486"/>
                      <a:pt x="691070" y="73120"/>
                      <a:pt x="559427" y="64008"/>
                    </a:cubicBezTo>
                    <a:cubicBezTo>
                      <a:pt x="427784" y="54896"/>
                      <a:pt x="238429" y="48464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730186" h="64008" stroke="0" extrusionOk="0">
                    <a:moveTo>
                      <a:pt x="0" y="0"/>
                    </a:moveTo>
                    <a:cubicBezTo>
                      <a:pt x="280749" y="-20340"/>
                      <a:pt x="418050" y="-18265"/>
                      <a:pt x="594031" y="0"/>
                    </a:cubicBezTo>
                    <a:cubicBezTo>
                      <a:pt x="770012" y="18265"/>
                      <a:pt x="879186" y="10916"/>
                      <a:pt x="1153457" y="0"/>
                    </a:cubicBezTo>
                    <a:cubicBezTo>
                      <a:pt x="1427728" y="-10916"/>
                      <a:pt x="1590328" y="-228"/>
                      <a:pt x="1730186" y="0"/>
                    </a:cubicBezTo>
                    <a:cubicBezTo>
                      <a:pt x="1728160" y="31063"/>
                      <a:pt x="1729440" y="46416"/>
                      <a:pt x="1730186" y="64008"/>
                    </a:cubicBezTo>
                    <a:cubicBezTo>
                      <a:pt x="1553034" y="47323"/>
                      <a:pt x="1429567" y="69321"/>
                      <a:pt x="1170759" y="64008"/>
                    </a:cubicBezTo>
                    <a:cubicBezTo>
                      <a:pt x="911951" y="58695"/>
                      <a:pt x="883737" y="86821"/>
                      <a:pt x="628634" y="64008"/>
                    </a:cubicBezTo>
                    <a:cubicBezTo>
                      <a:pt x="373532" y="41195"/>
                      <a:pt x="192075" y="37806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4">
                <a:extLst>
                  <a:ext uri="{FF2B5EF4-FFF2-40B4-BE49-F238E27FC236}">
                    <a16:creationId xmlns:a16="http://schemas.microsoft.com/office/drawing/2014/main" id="{D01F48A2-6431-49F8-86DA-0018DAEABADA}"/>
                  </a:ext>
                </a:extLst>
              </p:cNvPr>
              <p:cNvSpPr/>
              <p:nvPr/>
            </p:nvSpPr>
            <p:spPr>
              <a:xfrm>
                <a:off x="-5305997" y="4540171"/>
                <a:ext cx="1826308" cy="64008"/>
              </a:xfrm>
              <a:custGeom>
                <a:avLst/>
                <a:gdLst>
                  <a:gd name="connsiteX0" fmla="*/ 0 w 1826308"/>
                  <a:gd name="connsiteY0" fmla="*/ 0 h 64008"/>
                  <a:gd name="connsiteX1" fmla="*/ 572243 w 1826308"/>
                  <a:gd name="connsiteY1" fmla="*/ 0 h 64008"/>
                  <a:gd name="connsiteX2" fmla="*/ 1199276 w 1826308"/>
                  <a:gd name="connsiteY2" fmla="*/ 0 h 64008"/>
                  <a:gd name="connsiteX3" fmla="*/ 1826308 w 1826308"/>
                  <a:gd name="connsiteY3" fmla="*/ 0 h 64008"/>
                  <a:gd name="connsiteX4" fmla="*/ 1826308 w 1826308"/>
                  <a:gd name="connsiteY4" fmla="*/ 64008 h 64008"/>
                  <a:gd name="connsiteX5" fmla="*/ 1254065 w 1826308"/>
                  <a:gd name="connsiteY5" fmla="*/ 64008 h 64008"/>
                  <a:gd name="connsiteX6" fmla="*/ 645295 w 1826308"/>
                  <a:gd name="connsiteY6" fmla="*/ 64008 h 64008"/>
                  <a:gd name="connsiteX7" fmla="*/ 0 w 1826308"/>
                  <a:gd name="connsiteY7" fmla="*/ 64008 h 64008"/>
                  <a:gd name="connsiteX8" fmla="*/ 0 w 1826308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308" h="64008" fill="none" extrusionOk="0">
                    <a:moveTo>
                      <a:pt x="0" y="0"/>
                    </a:moveTo>
                    <a:cubicBezTo>
                      <a:pt x="179124" y="8329"/>
                      <a:pt x="286133" y="11020"/>
                      <a:pt x="572243" y="0"/>
                    </a:cubicBezTo>
                    <a:cubicBezTo>
                      <a:pt x="858353" y="-11020"/>
                      <a:pt x="1025822" y="-23543"/>
                      <a:pt x="1199276" y="0"/>
                    </a:cubicBezTo>
                    <a:cubicBezTo>
                      <a:pt x="1372730" y="23543"/>
                      <a:pt x="1646255" y="-23761"/>
                      <a:pt x="1826308" y="0"/>
                    </a:cubicBezTo>
                    <a:cubicBezTo>
                      <a:pt x="1826982" y="13239"/>
                      <a:pt x="1824034" y="45150"/>
                      <a:pt x="1826308" y="64008"/>
                    </a:cubicBezTo>
                    <a:cubicBezTo>
                      <a:pt x="1603626" y="60314"/>
                      <a:pt x="1476581" y="36441"/>
                      <a:pt x="1254065" y="64008"/>
                    </a:cubicBezTo>
                    <a:cubicBezTo>
                      <a:pt x="1031549" y="91575"/>
                      <a:pt x="893462" y="64719"/>
                      <a:pt x="645295" y="64008"/>
                    </a:cubicBezTo>
                    <a:cubicBezTo>
                      <a:pt x="397128" y="63298"/>
                      <a:pt x="164197" y="43075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826308" h="64008" stroke="0" extrusionOk="0">
                    <a:moveTo>
                      <a:pt x="0" y="0"/>
                    </a:moveTo>
                    <a:cubicBezTo>
                      <a:pt x="246641" y="-27206"/>
                      <a:pt x="378303" y="-15323"/>
                      <a:pt x="572243" y="0"/>
                    </a:cubicBezTo>
                    <a:cubicBezTo>
                      <a:pt x="766183" y="15323"/>
                      <a:pt x="980249" y="-6628"/>
                      <a:pt x="1126223" y="0"/>
                    </a:cubicBezTo>
                    <a:cubicBezTo>
                      <a:pt x="1272197" y="6628"/>
                      <a:pt x="1531141" y="-21855"/>
                      <a:pt x="1826308" y="0"/>
                    </a:cubicBezTo>
                    <a:cubicBezTo>
                      <a:pt x="1826716" y="21212"/>
                      <a:pt x="1828253" y="36781"/>
                      <a:pt x="1826308" y="64008"/>
                    </a:cubicBezTo>
                    <a:cubicBezTo>
                      <a:pt x="1553077" y="84753"/>
                      <a:pt x="1408844" y="49021"/>
                      <a:pt x="1199276" y="64008"/>
                    </a:cubicBezTo>
                    <a:cubicBezTo>
                      <a:pt x="989708" y="78995"/>
                      <a:pt x="810095" y="70989"/>
                      <a:pt x="645295" y="64008"/>
                    </a:cubicBezTo>
                    <a:cubicBezTo>
                      <a:pt x="480495" y="57027"/>
                      <a:pt x="316801" y="92387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3">
                <a:extLst>
                  <a:ext uri="{FF2B5EF4-FFF2-40B4-BE49-F238E27FC236}">
                    <a16:creationId xmlns:a16="http://schemas.microsoft.com/office/drawing/2014/main" id="{E1A9731E-4522-47AC-9927-3057917BD624}"/>
                  </a:ext>
                </a:extLst>
              </p:cNvPr>
              <p:cNvSpPr/>
              <p:nvPr/>
            </p:nvSpPr>
            <p:spPr>
              <a:xfrm>
                <a:off x="-5305997" y="4400464"/>
                <a:ext cx="1508760" cy="64008"/>
              </a:xfrm>
              <a:custGeom>
                <a:avLst/>
                <a:gdLst>
                  <a:gd name="connsiteX0" fmla="*/ 0 w 1508760"/>
                  <a:gd name="connsiteY0" fmla="*/ 0 h 64008"/>
                  <a:gd name="connsiteX1" fmla="*/ 502920 w 1508760"/>
                  <a:gd name="connsiteY1" fmla="*/ 0 h 64008"/>
                  <a:gd name="connsiteX2" fmla="*/ 1005840 w 1508760"/>
                  <a:gd name="connsiteY2" fmla="*/ 0 h 64008"/>
                  <a:gd name="connsiteX3" fmla="*/ 1508760 w 1508760"/>
                  <a:gd name="connsiteY3" fmla="*/ 0 h 64008"/>
                  <a:gd name="connsiteX4" fmla="*/ 1508760 w 1508760"/>
                  <a:gd name="connsiteY4" fmla="*/ 64008 h 64008"/>
                  <a:gd name="connsiteX5" fmla="*/ 1051103 w 1508760"/>
                  <a:gd name="connsiteY5" fmla="*/ 64008 h 64008"/>
                  <a:gd name="connsiteX6" fmla="*/ 578358 w 1508760"/>
                  <a:gd name="connsiteY6" fmla="*/ 64008 h 64008"/>
                  <a:gd name="connsiteX7" fmla="*/ 0 w 1508760"/>
                  <a:gd name="connsiteY7" fmla="*/ 64008 h 64008"/>
                  <a:gd name="connsiteX8" fmla="*/ 0 w 150876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760" h="64008" fill="none" extrusionOk="0">
                    <a:moveTo>
                      <a:pt x="0" y="0"/>
                    </a:moveTo>
                    <a:cubicBezTo>
                      <a:pt x="188612" y="1453"/>
                      <a:pt x="321415" y="11190"/>
                      <a:pt x="502920" y="0"/>
                    </a:cubicBezTo>
                    <a:cubicBezTo>
                      <a:pt x="684425" y="-11190"/>
                      <a:pt x="776576" y="-21073"/>
                      <a:pt x="1005840" y="0"/>
                    </a:cubicBezTo>
                    <a:cubicBezTo>
                      <a:pt x="1235104" y="21073"/>
                      <a:pt x="1309252" y="12393"/>
                      <a:pt x="1508760" y="0"/>
                    </a:cubicBezTo>
                    <a:cubicBezTo>
                      <a:pt x="1507152" y="21440"/>
                      <a:pt x="1509902" y="44330"/>
                      <a:pt x="1508760" y="64008"/>
                    </a:cubicBezTo>
                    <a:cubicBezTo>
                      <a:pt x="1348324" y="73882"/>
                      <a:pt x="1275357" y="65060"/>
                      <a:pt x="1051103" y="64008"/>
                    </a:cubicBezTo>
                    <a:cubicBezTo>
                      <a:pt x="826849" y="62956"/>
                      <a:pt x="692183" y="63686"/>
                      <a:pt x="578358" y="64008"/>
                    </a:cubicBezTo>
                    <a:cubicBezTo>
                      <a:pt x="464534" y="64330"/>
                      <a:pt x="277150" y="36710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508760" h="64008" stroke="0" extrusionOk="0">
                    <a:moveTo>
                      <a:pt x="0" y="0"/>
                    </a:moveTo>
                    <a:cubicBezTo>
                      <a:pt x="169175" y="2042"/>
                      <a:pt x="324493" y="-14822"/>
                      <a:pt x="472745" y="0"/>
                    </a:cubicBezTo>
                    <a:cubicBezTo>
                      <a:pt x="620997" y="14822"/>
                      <a:pt x="726840" y="-11515"/>
                      <a:pt x="930402" y="0"/>
                    </a:cubicBezTo>
                    <a:cubicBezTo>
                      <a:pt x="1133964" y="11515"/>
                      <a:pt x="1329080" y="-28629"/>
                      <a:pt x="1508760" y="0"/>
                    </a:cubicBezTo>
                    <a:cubicBezTo>
                      <a:pt x="1506628" y="30430"/>
                      <a:pt x="1507204" y="32343"/>
                      <a:pt x="1508760" y="64008"/>
                    </a:cubicBezTo>
                    <a:cubicBezTo>
                      <a:pt x="1391829" y="44491"/>
                      <a:pt x="1208464" y="60818"/>
                      <a:pt x="990752" y="64008"/>
                    </a:cubicBezTo>
                    <a:cubicBezTo>
                      <a:pt x="773040" y="67198"/>
                      <a:pt x="591910" y="80154"/>
                      <a:pt x="472745" y="64008"/>
                    </a:cubicBezTo>
                    <a:cubicBezTo>
                      <a:pt x="353580" y="47862"/>
                      <a:pt x="211862" y="5894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">
                <a:extLst>
                  <a:ext uri="{FF2B5EF4-FFF2-40B4-BE49-F238E27FC236}">
                    <a16:creationId xmlns:a16="http://schemas.microsoft.com/office/drawing/2014/main" id="{4A496C7F-50BF-4212-A7B4-515578DB9A9C}"/>
                  </a:ext>
                </a:extLst>
              </p:cNvPr>
              <p:cNvSpPr/>
              <p:nvPr/>
            </p:nvSpPr>
            <p:spPr>
              <a:xfrm>
                <a:off x="-5305996" y="4260757"/>
                <a:ext cx="1634065" cy="64008"/>
              </a:xfrm>
              <a:custGeom>
                <a:avLst/>
                <a:gdLst>
                  <a:gd name="connsiteX0" fmla="*/ 0 w 1634065"/>
                  <a:gd name="connsiteY0" fmla="*/ 0 h 64008"/>
                  <a:gd name="connsiteX1" fmla="*/ 561029 w 1634065"/>
                  <a:gd name="connsiteY1" fmla="*/ 0 h 64008"/>
                  <a:gd name="connsiteX2" fmla="*/ 1056695 w 1634065"/>
                  <a:gd name="connsiteY2" fmla="*/ 0 h 64008"/>
                  <a:gd name="connsiteX3" fmla="*/ 1634065 w 1634065"/>
                  <a:gd name="connsiteY3" fmla="*/ 0 h 64008"/>
                  <a:gd name="connsiteX4" fmla="*/ 1634065 w 1634065"/>
                  <a:gd name="connsiteY4" fmla="*/ 64008 h 64008"/>
                  <a:gd name="connsiteX5" fmla="*/ 1122058 w 1634065"/>
                  <a:gd name="connsiteY5" fmla="*/ 64008 h 64008"/>
                  <a:gd name="connsiteX6" fmla="*/ 561029 w 1634065"/>
                  <a:gd name="connsiteY6" fmla="*/ 64008 h 64008"/>
                  <a:gd name="connsiteX7" fmla="*/ 0 w 1634065"/>
                  <a:gd name="connsiteY7" fmla="*/ 64008 h 64008"/>
                  <a:gd name="connsiteX8" fmla="*/ 0 w 1634065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065" h="64008" fill="none" extrusionOk="0">
                    <a:moveTo>
                      <a:pt x="0" y="0"/>
                    </a:moveTo>
                    <a:cubicBezTo>
                      <a:pt x="132590" y="-20867"/>
                      <a:pt x="380697" y="21518"/>
                      <a:pt x="561029" y="0"/>
                    </a:cubicBezTo>
                    <a:cubicBezTo>
                      <a:pt x="741361" y="-21518"/>
                      <a:pt x="883536" y="-16576"/>
                      <a:pt x="1056695" y="0"/>
                    </a:cubicBezTo>
                    <a:cubicBezTo>
                      <a:pt x="1229854" y="16576"/>
                      <a:pt x="1466354" y="4510"/>
                      <a:pt x="1634065" y="0"/>
                    </a:cubicBezTo>
                    <a:cubicBezTo>
                      <a:pt x="1636450" y="21195"/>
                      <a:pt x="1632703" y="40259"/>
                      <a:pt x="1634065" y="64008"/>
                    </a:cubicBezTo>
                    <a:cubicBezTo>
                      <a:pt x="1493409" y="74232"/>
                      <a:pt x="1314789" y="70844"/>
                      <a:pt x="1122058" y="64008"/>
                    </a:cubicBezTo>
                    <a:cubicBezTo>
                      <a:pt x="929327" y="57172"/>
                      <a:pt x="734880" y="78083"/>
                      <a:pt x="561029" y="64008"/>
                    </a:cubicBezTo>
                    <a:cubicBezTo>
                      <a:pt x="387178" y="49933"/>
                      <a:pt x="158470" y="69006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634065" h="64008" stroke="0" extrusionOk="0">
                    <a:moveTo>
                      <a:pt x="0" y="0"/>
                    </a:moveTo>
                    <a:cubicBezTo>
                      <a:pt x="206248" y="1855"/>
                      <a:pt x="278187" y="9867"/>
                      <a:pt x="512007" y="0"/>
                    </a:cubicBezTo>
                    <a:cubicBezTo>
                      <a:pt x="745827" y="-9867"/>
                      <a:pt x="769504" y="-12985"/>
                      <a:pt x="1024014" y="0"/>
                    </a:cubicBezTo>
                    <a:cubicBezTo>
                      <a:pt x="1278524" y="12985"/>
                      <a:pt x="1407752" y="22807"/>
                      <a:pt x="1634065" y="0"/>
                    </a:cubicBezTo>
                    <a:cubicBezTo>
                      <a:pt x="1636930" y="15624"/>
                      <a:pt x="1633267" y="49211"/>
                      <a:pt x="1634065" y="64008"/>
                    </a:cubicBezTo>
                    <a:cubicBezTo>
                      <a:pt x="1527123" y="58410"/>
                      <a:pt x="1275059" y="50371"/>
                      <a:pt x="1138399" y="64008"/>
                    </a:cubicBezTo>
                    <a:cubicBezTo>
                      <a:pt x="1001739" y="77645"/>
                      <a:pt x="676800" y="90432"/>
                      <a:pt x="561029" y="64008"/>
                    </a:cubicBezTo>
                    <a:cubicBezTo>
                      <a:pt x="445258" y="37585"/>
                      <a:pt x="134087" y="67795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1">
                <a:extLst>
                  <a:ext uri="{FF2B5EF4-FFF2-40B4-BE49-F238E27FC236}">
                    <a16:creationId xmlns:a16="http://schemas.microsoft.com/office/drawing/2014/main" id="{A1BBDD8E-7CB4-49CA-BEC0-8816EBA7B993}"/>
                  </a:ext>
                </a:extLst>
              </p:cNvPr>
              <p:cNvSpPr/>
              <p:nvPr/>
            </p:nvSpPr>
            <p:spPr>
              <a:xfrm>
                <a:off x="-5305996" y="4121050"/>
                <a:ext cx="1840040" cy="64008"/>
              </a:xfrm>
              <a:custGeom>
                <a:avLst/>
                <a:gdLst>
                  <a:gd name="connsiteX0" fmla="*/ 0 w 1840040"/>
                  <a:gd name="connsiteY0" fmla="*/ 0 h 64008"/>
                  <a:gd name="connsiteX1" fmla="*/ 650147 w 1840040"/>
                  <a:gd name="connsiteY1" fmla="*/ 0 h 64008"/>
                  <a:gd name="connsiteX2" fmla="*/ 1281895 w 1840040"/>
                  <a:gd name="connsiteY2" fmla="*/ 0 h 64008"/>
                  <a:gd name="connsiteX3" fmla="*/ 1840040 w 1840040"/>
                  <a:gd name="connsiteY3" fmla="*/ 0 h 64008"/>
                  <a:gd name="connsiteX4" fmla="*/ 1840040 w 1840040"/>
                  <a:gd name="connsiteY4" fmla="*/ 64008 h 64008"/>
                  <a:gd name="connsiteX5" fmla="*/ 1263494 w 1840040"/>
                  <a:gd name="connsiteY5" fmla="*/ 64008 h 64008"/>
                  <a:gd name="connsiteX6" fmla="*/ 650147 w 1840040"/>
                  <a:gd name="connsiteY6" fmla="*/ 64008 h 64008"/>
                  <a:gd name="connsiteX7" fmla="*/ 0 w 1840040"/>
                  <a:gd name="connsiteY7" fmla="*/ 64008 h 64008"/>
                  <a:gd name="connsiteX8" fmla="*/ 0 w 184004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0040" h="64008" fill="none" extrusionOk="0">
                    <a:moveTo>
                      <a:pt x="0" y="0"/>
                    </a:moveTo>
                    <a:cubicBezTo>
                      <a:pt x="143956" y="-10632"/>
                      <a:pt x="413699" y="21744"/>
                      <a:pt x="650147" y="0"/>
                    </a:cubicBezTo>
                    <a:cubicBezTo>
                      <a:pt x="886595" y="-21744"/>
                      <a:pt x="1055891" y="18638"/>
                      <a:pt x="1281895" y="0"/>
                    </a:cubicBezTo>
                    <a:cubicBezTo>
                      <a:pt x="1507899" y="-18638"/>
                      <a:pt x="1621414" y="4350"/>
                      <a:pt x="1840040" y="0"/>
                    </a:cubicBezTo>
                    <a:cubicBezTo>
                      <a:pt x="1841895" y="24039"/>
                      <a:pt x="1837183" y="34789"/>
                      <a:pt x="1840040" y="64008"/>
                    </a:cubicBezTo>
                    <a:cubicBezTo>
                      <a:pt x="1718558" y="46261"/>
                      <a:pt x="1514973" y="92581"/>
                      <a:pt x="1263494" y="64008"/>
                    </a:cubicBezTo>
                    <a:cubicBezTo>
                      <a:pt x="1012015" y="35435"/>
                      <a:pt x="779919" y="76605"/>
                      <a:pt x="650147" y="64008"/>
                    </a:cubicBezTo>
                    <a:cubicBezTo>
                      <a:pt x="520375" y="51411"/>
                      <a:pt x="291716" y="93516"/>
                      <a:pt x="0" y="64008"/>
                    </a:cubicBezTo>
                    <a:cubicBezTo>
                      <a:pt x="-198" y="49034"/>
                      <a:pt x="2081" y="27156"/>
                      <a:pt x="0" y="0"/>
                    </a:cubicBezTo>
                    <a:close/>
                  </a:path>
                  <a:path w="1840040" h="64008" stroke="0" extrusionOk="0">
                    <a:moveTo>
                      <a:pt x="0" y="0"/>
                    </a:moveTo>
                    <a:cubicBezTo>
                      <a:pt x="258882" y="-17833"/>
                      <a:pt x="321803" y="-1685"/>
                      <a:pt x="594946" y="0"/>
                    </a:cubicBezTo>
                    <a:cubicBezTo>
                      <a:pt x="868089" y="1685"/>
                      <a:pt x="1030210" y="-5822"/>
                      <a:pt x="1153092" y="0"/>
                    </a:cubicBezTo>
                    <a:cubicBezTo>
                      <a:pt x="1275974" y="5822"/>
                      <a:pt x="1615700" y="29058"/>
                      <a:pt x="1840040" y="0"/>
                    </a:cubicBezTo>
                    <a:cubicBezTo>
                      <a:pt x="1842763" y="30415"/>
                      <a:pt x="1841376" y="39495"/>
                      <a:pt x="1840040" y="64008"/>
                    </a:cubicBezTo>
                    <a:cubicBezTo>
                      <a:pt x="1701096" y="68152"/>
                      <a:pt x="1425816" y="46205"/>
                      <a:pt x="1263494" y="64008"/>
                    </a:cubicBezTo>
                    <a:cubicBezTo>
                      <a:pt x="1101172" y="81811"/>
                      <a:pt x="800613" y="86701"/>
                      <a:pt x="613347" y="64008"/>
                    </a:cubicBezTo>
                    <a:cubicBezTo>
                      <a:pt x="426081" y="41315"/>
                      <a:pt x="197473" y="72383"/>
                      <a:pt x="0" y="64008"/>
                    </a:cubicBezTo>
                    <a:cubicBezTo>
                      <a:pt x="-1100" y="40362"/>
                      <a:pt x="117" y="2191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" name="Paragraph Placeholder Lines 1" descr="Left aligned paragraph placeholder, shown as lines">
            <a:extLst>
              <a:ext uri="{FF2B5EF4-FFF2-40B4-BE49-F238E27FC236}">
                <a16:creationId xmlns:a16="http://schemas.microsoft.com/office/drawing/2014/main" id="{D7519FC5-B3B9-4502-A77A-067F5A5A2A9D}"/>
              </a:ext>
            </a:extLst>
          </p:cNvPr>
          <p:cNvGrpSpPr/>
          <p:nvPr/>
        </p:nvGrpSpPr>
        <p:grpSpPr>
          <a:xfrm>
            <a:off x="7516712" y="1787871"/>
            <a:ext cx="1228382" cy="1435898"/>
            <a:chOff x="11804446" y="1576262"/>
            <a:chExt cx="1228382" cy="1435898"/>
          </a:xfrm>
        </p:grpSpPr>
        <p:grpSp>
          <p:nvGrpSpPr>
            <p:cNvPr id="309" name="Placeholder Lines 1">
              <a:extLst>
                <a:ext uri="{FF2B5EF4-FFF2-40B4-BE49-F238E27FC236}">
                  <a16:creationId xmlns:a16="http://schemas.microsoft.com/office/drawing/2014/main" id="{55D5D049-319E-42DA-B68E-11F8AE41724E}"/>
                </a:ext>
              </a:extLst>
            </p:cNvPr>
            <p:cNvGrpSpPr/>
            <p:nvPr/>
          </p:nvGrpSpPr>
          <p:grpSpPr>
            <a:xfrm>
              <a:off x="11804446" y="1576262"/>
              <a:ext cx="1228382" cy="622836"/>
              <a:chOff x="-5326399" y="1380314"/>
              <a:chExt cx="1228382" cy="622836"/>
            </a:xfrm>
          </p:grpSpPr>
          <p:sp>
            <p:nvSpPr>
              <p:cNvPr id="316" name="Rectangle 5">
                <a:extLst>
                  <a:ext uri="{FF2B5EF4-FFF2-40B4-BE49-F238E27FC236}">
                    <a16:creationId xmlns:a16="http://schemas.microsoft.com/office/drawing/2014/main" id="{E6ED28AD-3B58-4076-A08F-9495F12D3D30}"/>
                  </a:ext>
                </a:extLst>
              </p:cNvPr>
              <p:cNvSpPr/>
              <p:nvPr/>
            </p:nvSpPr>
            <p:spPr>
              <a:xfrm>
                <a:off x="-5326398" y="1939142"/>
                <a:ext cx="1228381" cy="64008"/>
              </a:xfrm>
              <a:custGeom>
                <a:avLst/>
                <a:gdLst>
                  <a:gd name="connsiteX0" fmla="*/ 0 w 1228381"/>
                  <a:gd name="connsiteY0" fmla="*/ 0 h 64008"/>
                  <a:gd name="connsiteX1" fmla="*/ 614191 w 1228381"/>
                  <a:gd name="connsiteY1" fmla="*/ 0 h 64008"/>
                  <a:gd name="connsiteX2" fmla="*/ 1228381 w 1228381"/>
                  <a:gd name="connsiteY2" fmla="*/ 0 h 64008"/>
                  <a:gd name="connsiteX3" fmla="*/ 1228381 w 1228381"/>
                  <a:gd name="connsiteY3" fmla="*/ 64008 h 64008"/>
                  <a:gd name="connsiteX4" fmla="*/ 589623 w 1228381"/>
                  <a:gd name="connsiteY4" fmla="*/ 64008 h 64008"/>
                  <a:gd name="connsiteX5" fmla="*/ 0 w 1228381"/>
                  <a:gd name="connsiteY5" fmla="*/ 64008 h 64008"/>
                  <a:gd name="connsiteX6" fmla="*/ 0 w 1228381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8381" h="64008" fill="none" extrusionOk="0">
                    <a:moveTo>
                      <a:pt x="0" y="0"/>
                    </a:moveTo>
                    <a:cubicBezTo>
                      <a:pt x="165142" y="-26428"/>
                      <a:pt x="313313" y="-27854"/>
                      <a:pt x="614191" y="0"/>
                    </a:cubicBezTo>
                    <a:cubicBezTo>
                      <a:pt x="915069" y="27854"/>
                      <a:pt x="997070" y="-23687"/>
                      <a:pt x="1228381" y="0"/>
                    </a:cubicBezTo>
                    <a:cubicBezTo>
                      <a:pt x="1231048" y="27787"/>
                      <a:pt x="1228947" y="42632"/>
                      <a:pt x="1228381" y="64008"/>
                    </a:cubicBezTo>
                    <a:cubicBezTo>
                      <a:pt x="922052" y="77269"/>
                      <a:pt x="869818" y="72455"/>
                      <a:pt x="589623" y="64008"/>
                    </a:cubicBezTo>
                    <a:cubicBezTo>
                      <a:pt x="309428" y="55561"/>
                      <a:pt x="127275" y="8209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228381" h="64008" stroke="0" extrusionOk="0">
                    <a:moveTo>
                      <a:pt x="0" y="0"/>
                    </a:moveTo>
                    <a:cubicBezTo>
                      <a:pt x="167411" y="-22089"/>
                      <a:pt x="426488" y="1143"/>
                      <a:pt x="626474" y="0"/>
                    </a:cubicBezTo>
                    <a:cubicBezTo>
                      <a:pt x="826460" y="-1143"/>
                      <a:pt x="959873" y="19830"/>
                      <a:pt x="1228381" y="0"/>
                    </a:cubicBezTo>
                    <a:cubicBezTo>
                      <a:pt x="1225713" y="24987"/>
                      <a:pt x="1227770" y="51127"/>
                      <a:pt x="1228381" y="64008"/>
                    </a:cubicBezTo>
                    <a:cubicBezTo>
                      <a:pt x="964899" y="41709"/>
                      <a:pt x="898730" y="60030"/>
                      <a:pt x="589623" y="64008"/>
                    </a:cubicBezTo>
                    <a:cubicBezTo>
                      <a:pt x="280516" y="67986"/>
                      <a:pt x="166407" y="35384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4">
                <a:extLst>
                  <a:ext uri="{FF2B5EF4-FFF2-40B4-BE49-F238E27FC236}">
                    <a16:creationId xmlns:a16="http://schemas.microsoft.com/office/drawing/2014/main" id="{D9B9666F-8FF4-462A-9EA4-E405C511A1A6}"/>
                  </a:ext>
                </a:extLst>
              </p:cNvPr>
              <p:cNvSpPr/>
              <p:nvPr/>
            </p:nvSpPr>
            <p:spPr>
              <a:xfrm>
                <a:off x="-5326398" y="1799435"/>
                <a:ext cx="1156123" cy="64008"/>
              </a:xfrm>
              <a:custGeom>
                <a:avLst/>
                <a:gdLst>
                  <a:gd name="connsiteX0" fmla="*/ 0 w 1156123"/>
                  <a:gd name="connsiteY0" fmla="*/ 0 h 64008"/>
                  <a:gd name="connsiteX1" fmla="*/ 601184 w 1156123"/>
                  <a:gd name="connsiteY1" fmla="*/ 0 h 64008"/>
                  <a:gd name="connsiteX2" fmla="*/ 1156123 w 1156123"/>
                  <a:gd name="connsiteY2" fmla="*/ 0 h 64008"/>
                  <a:gd name="connsiteX3" fmla="*/ 1156123 w 1156123"/>
                  <a:gd name="connsiteY3" fmla="*/ 64008 h 64008"/>
                  <a:gd name="connsiteX4" fmla="*/ 566500 w 1156123"/>
                  <a:gd name="connsiteY4" fmla="*/ 64008 h 64008"/>
                  <a:gd name="connsiteX5" fmla="*/ 0 w 1156123"/>
                  <a:gd name="connsiteY5" fmla="*/ 64008 h 64008"/>
                  <a:gd name="connsiteX6" fmla="*/ 0 w 1156123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6123" h="64008" fill="none" extrusionOk="0">
                    <a:moveTo>
                      <a:pt x="0" y="0"/>
                    </a:moveTo>
                    <a:cubicBezTo>
                      <a:pt x="138334" y="-18225"/>
                      <a:pt x="313638" y="20190"/>
                      <a:pt x="601184" y="0"/>
                    </a:cubicBezTo>
                    <a:cubicBezTo>
                      <a:pt x="888730" y="-20190"/>
                      <a:pt x="1032926" y="14422"/>
                      <a:pt x="1156123" y="0"/>
                    </a:cubicBezTo>
                    <a:cubicBezTo>
                      <a:pt x="1157324" y="16741"/>
                      <a:pt x="1153679" y="41845"/>
                      <a:pt x="1156123" y="64008"/>
                    </a:cubicBezTo>
                    <a:cubicBezTo>
                      <a:pt x="916827" y="39633"/>
                      <a:pt x="766170" y="43302"/>
                      <a:pt x="566500" y="64008"/>
                    </a:cubicBezTo>
                    <a:cubicBezTo>
                      <a:pt x="366830" y="84714"/>
                      <a:pt x="154499" y="76833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156123" h="64008" stroke="0" extrusionOk="0">
                    <a:moveTo>
                      <a:pt x="0" y="0"/>
                    </a:moveTo>
                    <a:cubicBezTo>
                      <a:pt x="166219" y="-22033"/>
                      <a:pt x="353438" y="27318"/>
                      <a:pt x="554939" y="0"/>
                    </a:cubicBezTo>
                    <a:cubicBezTo>
                      <a:pt x="756440" y="-27318"/>
                      <a:pt x="952613" y="-20057"/>
                      <a:pt x="1156123" y="0"/>
                    </a:cubicBezTo>
                    <a:cubicBezTo>
                      <a:pt x="1155374" y="20271"/>
                      <a:pt x="1158168" y="49605"/>
                      <a:pt x="1156123" y="64008"/>
                    </a:cubicBezTo>
                    <a:cubicBezTo>
                      <a:pt x="901980" y="83371"/>
                      <a:pt x="716074" y="68995"/>
                      <a:pt x="566500" y="64008"/>
                    </a:cubicBezTo>
                    <a:cubicBezTo>
                      <a:pt x="416926" y="59021"/>
                      <a:pt x="195891" y="79443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">
                <a:extLst>
                  <a:ext uri="{FF2B5EF4-FFF2-40B4-BE49-F238E27FC236}">
                    <a16:creationId xmlns:a16="http://schemas.microsoft.com/office/drawing/2014/main" id="{246BFB1A-EF67-49ED-A6E1-A40BC32FE1C9}"/>
                  </a:ext>
                </a:extLst>
              </p:cNvPr>
              <p:cNvSpPr/>
              <p:nvPr/>
            </p:nvSpPr>
            <p:spPr>
              <a:xfrm>
                <a:off x="-5326399" y="1659728"/>
                <a:ext cx="932688" cy="64008"/>
              </a:xfrm>
              <a:custGeom>
                <a:avLst/>
                <a:gdLst>
                  <a:gd name="connsiteX0" fmla="*/ 0 w 932688"/>
                  <a:gd name="connsiteY0" fmla="*/ 0 h 64008"/>
                  <a:gd name="connsiteX1" fmla="*/ 475671 w 932688"/>
                  <a:gd name="connsiteY1" fmla="*/ 0 h 64008"/>
                  <a:gd name="connsiteX2" fmla="*/ 932688 w 932688"/>
                  <a:gd name="connsiteY2" fmla="*/ 0 h 64008"/>
                  <a:gd name="connsiteX3" fmla="*/ 932688 w 932688"/>
                  <a:gd name="connsiteY3" fmla="*/ 64008 h 64008"/>
                  <a:gd name="connsiteX4" fmla="*/ 447690 w 932688"/>
                  <a:gd name="connsiteY4" fmla="*/ 64008 h 64008"/>
                  <a:gd name="connsiteX5" fmla="*/ 0 w 932688"/>
                  <a:gd name="connsiteY5" fmla="*/ 64008 h 64008"/>
                  <a:gd name="connsiteX6" fmla="*/ 0 w 93268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688" h="64008" fill="none" extrusionOk="0">
                    <a:moveTo>
                      <a:pt x="0" y="0"/>
                    </a:moveTo>
                    <a:cubicBezTo>
                      <a:pt x="109317" y="3578"/>
                      <a:pt x="347583" y="22913"/>
                      <a:pt x="475671" y="0"/>
                    </a:cubicBezTo>
                    <a:cubicBezTo>
                      <a:pt x="603759" y="-22913"/>
                      <a:pt x="760272" y="8236"/>
                      <a:pt x="932688" y="0"/>
                    </a:cubicBezTo>
                    <a:cubicBezTo>
                      <a:pt x="932471" y="28692"/>
                      <a:pt x="934511" y="49533"/>
                      <a:pt x="932688" y="64008"/>
                    </a:cubicBezTo>
                    <a:cubicBezTo>
                      <a:pt x="735398" y="61622"/>
                      <a:pt x="633287" y="49920"/>
                      <a:pt x="447690" y="64008"/>
                    </a:cubicBezTo>
                    <a:cubicBezTo>
                      <a:pt x="262093" y="78096"/>
                      <a:pt x="98017" y="51756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932688" h="64008" stroke="0" extrusionOk="0">
                    <a:moveTo>
                      <a:pt x="0" y="0"/>
                    </a:moveTo>
                    <a:cubicBezTo>
                      <a:pt x="200156" y="19546"/>
                      <a:pt x="294544" y="-7345"/>
                      <a:pt x="447690" y="0"/>
                    </a:cubicBezTo>
                    <a:cubicBezTo>
                      <a:pt x="600836" y="7345"/>
                      <a:pt x="738317" y="18659"/>
                      <a:pt x="932688" y="0"/>
                    </a:cubicBezTo>
                    <a:cubicBezTo>
                      <a:pt x="930798" y="18002"/>
                      <a:pt x="934551" y="37102"/>
                      <a:pt x="932688" y="64008"/>
                    </a:cubicBezTo>
                    <a:cubicBezTo>
                      <a:pt x="742216" y="82812"/>
                      <a:pt x="616855" y="63230"/>
                      <a:pt x="457017" y="64008"/>
                    </a:cubicBezTo>
                    <a:cubicBezTo>
                      <a:pt x="297179" y="64786"/>
                      <a:pt x="180098" y="47449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2">
                <a:extLst>
                  <a:ext uri="{FF2B5EF4-FFF2-40B4-BE49-F238E27FC236}">
                    <a16:creationId xmlns:a16="http://schemas.microsoft.com/office/drawing/2014/main" id="{BA09B6C1-5E6A-4DE8-9D0C-883AC2A26211}"/>
                  </a:ext>
                </a:extLst>
              </p:cNvPr>
              <p:cNvSpPr/>
              <p:nvPr/>
            </p:nvSpPr>
            <p:spPr>
              <a:xfrm>
                <a:off x="-5326398" y="1520021"/>
                <a:ext cx="1011608" cy="64008"/>
              </a:xfrm>
              <a:custGeom>
                <a:avLst/>
                <a:gdLst>
                  <a:gd name="connsiteX0" fmla="*/ 0 w 1011608"/>
                  <a:gd name="connsiteY0" fmla="*/ 0 h 64008"/>
                  <a:gd name="connsiteX1" fmla="*/ 475456 w 1011608"/>
                  <a:gd name="connsiteY1" fmla="*/ 0 h 64008"/>
                  <a:gd name="connsiteX2" fmla="*/ 1011608 w 1011608"/>
                  <a:gd name="connsiteY2" fmla="*/ 0 h 64008"/>
                  <a:gd name="connsiteX3" fmla="*/ 1011608 w 1011608"/>
                  <a:gd name="connsiteY3" fmla="*/ 64008 h 64008"/>
                  <a:gd name="connsiteX4" fmla="*/ 495688 w 1011608"/>
                  <a:gd name="connsiteY4" fmla="*/ 64008 h 64008"/>
                  <a:gd name="connsiteX5" fmla="*/ 0 w 1011608"/>
                  <a:gd name="connsiteY5" fmla="*/ 64008 h 64008"/>
                  <a:gd name="connsiteX6" fmla="*/ 0 w 101160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08" h="64008" fill="none" extrusionOk="0">
                    <a:moveTo>
                      <a:pt x="0" y="0"/>
                    </a:moveTo>
                    <a:cubicBezTo>
                      <a:pt x="197554" y="-21691"/>
                      <a:pt x="380014" y="-11599"/>
                      <a:pt x="475456" y="0"/>
                    </a:cubicBezTo>
                    <a:cubicBezTo>
                      <a:pt x="570898" y="11599"/>
                      <a:pt x="782937" y="-5214"/>
                      <a:pt x="1011608" y="0"/>
                    </a:cubicBezTo>
                    <a:cubicBezTo>
                      <a:pt x="1011841" y="15641"/>
                      <a:pt x="1009721" y="34909"/>
                      <a:pt x="1011608" y="64008"/>
                    </a:cubicBezTo>
                    <a:cubicBezTo>
                      <a:pt x="779116" y="85202"/>
                      <a:pt x="615303" y="78058"/>
                      <a:pt x="495688" y="64008"/>
                    </a:cubicBezTo>
                    <a:cubicBezTo>
                      <a:pt x="376073" y="49958"/>
                      <a:pt x="140136" y="47640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11608" h="64008" stroke="0" extrusionOk="0">
                    <a:moveTo>
                      <a:pt x="0" y="0"/>
                    </a:moveTo>
                    <a:cubicBezTo>
                      <a:pt x="187624" y="-17970"/>
                      <a:pt x="388346" y="13916"/>
                      <a:pt x="485572" y="0"/>
                    </a:cubicBezTo>
                    <a:cubicBezTo>
                      <a:pt x="582798" y="-13916"/>
                      <a:pt x="756689" y="9945"/>
                      <a:pt x="1011608" y="0"/>
                    </a:cubicBezTo>
                    <a:cubicBezTo>
                      <a:pt x="1009361" y="30074"/>
                      <a:pt x="1012688" y="42635"/>
                      <a:pt x="1011608" y="64008"/>
                    </a:cubicBezTo>
                    <a:cubicBezTo>
                      <a:pt x="854532" y="57458"/>
                      <a:pt x="733233" y="54927"/>
                      <a:pt x="505804" y="64008"/>
                    </a:cubicBezTo>
                    <a:cubicBezTo>
                      <a:pt x="278375" y="73089"/>
                      <a:pt x="130855" y="42822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1">
                <a:extLst>
                  <a:ext uri="{FF2B5EF4-FFF2-40B4-BE49-F238E27FC236}">
                    <a16:creationId xmlns:a16="http://schemas.microsoft.com/office/drawing/2014/main" id="{21BFDDCD-77A9-4C4D-9A25-99B7EBE84EF0}"/>
                  </a:ext>
                </a:extLst>
              </p:cNvPr>
              <p:cNvSpPr/>
              <p:nvPr/>
            </p:nvSpPr>
            <p:spPr>
              <a:xfrm>
                <a:off x="-5326398" y="1380314"/>
                <a:ext cx="869092" cy="64008"/>
              </a:xfrm>
              <a:custGeom>
                <a:avLst/>
                <a:gdLst>
                  <a:gd name="connsiteX0" fmla="*/ 0 w 869092"/>
                  <a:gd name="connsiteY0" fmla="*/ 0 h 64008"/>
                  <a:gd name="connsiteX1" fmla="*/ 451928 w 869092"/>
                  <a:gd name="connsiteY1" fmla="*/ 0 h 64008"/>
                  <a:gd name="connsiteX2" fmla="*/ 869092 w 869092"/>
                  <a:gd name="connsiteY2" fmla="*/ 0 h 64008"/>
                  <a:gd name="connsiteX3" fmla="*/ 869092 w 869092"/>
                  <a:gd name="connsiteY3" fmla="*/ 64008 h 64008"/>
                  <a:gd name="connsiteX4" fmla="*/ 443237 w 869092"/>
                  <a:gd name="connsiteY4" fmla="*/ 64008 h 64008"/>
                  <a:gd name="connsiteX5" fmla="*/ 0 w 869092"/>
                  <a:gd name="connsiteY5" fmla="*/ 64008 h 64008"/>
                  <a:gd name="connsiteX6" fmla="*/ 0 w 869092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092" h="64008" fill="none" extrusionOk="0">
                    <a:moveTo>
                      <a:pt x="0" y="0"/>
                    </a:moveTo>
                    <a:cubicBezTo>
                      <a:pt x="109012" y="18379"/>
                      <a:pt x="348535" y="-18141"/>
                      <a:pt x="451928" y="0"/>
                    </a:cubicBezTo>
                    <a:cubicBezTo>
                      <a:pt x="555321" y="18141"/>
                      <a:pt x="748048" y="-6654"/>
                      <a:pt x="869092" y="0"/>
                    </a:cubicBezTo>
                    <a:cubicBezTo>
                      <a:pt x="872239" y="21123"/>
                      <a:pt x="867620" y="35558"/>
                      <a:pt x="869092" y="64008"/>
                    </a:cubicBezTo>
                    <a:cubicBezTo>
                      <a:pt x="682938" y="74288"/>
                      <a:pt x="584473" y="51890"/>
                      <a:pt x="443237" y="64008"/>
                    </a:cubicBezTo>
                    <a:cubicBezTo>
                      <a:pt x="302002" y="76126"/>
                      <a:pt x="150286" y="50849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869092" h="64008" stroke="0" extrusionOk="0">
                    <a:moveTo>
                      <a:pt x="0" y="0"/>
                    </a:moveTo>
                    <a:cubicBezTo>
                      <a:pt x="154071" y="-18764"/>
                      <a:pt x="254687" y="20448"/>
                      <a:pt x="425855" y="0"/>
                    </a:cubicBezTo>
                    <a:cubicBezTo>
                      <a:pt x="597023" y="-20448"/>
                      <a:pt x="739597" y="3820"/>
                      <a:pt x="869092" y="0"/>
                    </a:cubicBezTo>
                    <a:cubicBezTo>
                      <a:pt x="870588" y="25188"/>
                      <a:pt x="869529" y="50929"/>
                      <a:pt x="869092" y="64008"/>
                    </a:cubicBezTo>
                    <a:cubicBezTo>
                      <a:pt x="728868" y="65134"/>
                      <a:pt x="620845" y="85554"/>
                      <a:pt x="434546" y="64008"/>
                    </a:cubicBezTo>
                    <a:cubicBezTo>
                      <a:pt x="248247" y="42462"/>
                      <a:pt x="134031" y="80743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Placeholder Lines 2">
              <a:extLst>
                <a:ext uri="{FF2B5EF4-FFF2-40B4-BE49-F238E27FC236}">
                  <a16:creationId xmlns:a16="http://schemas.microsoft.com/office/drawing/2014/main" id="{5DFBAD5C-C012-444B-AA5F-6759B421C090}"/>
                </a:ext>
              </a:extLst>
            </p:cNvPr>
            <p:cNvGrpSpPr/>
            <p:nvPr/>
          </p:nvGrpSpPr>
          <p:grpSpPr>
            <a:xfrm>
              <a:off x="11807530" y="2389324"/>
              <a:ext cx="1225297" cy="622836"/>
              <a:chOff x="-5323315" y="2193376"/>
              <a:chExt cx="1225297" cy="622836"/>
            </a:xfrm>
          </p:grpSpPr>
          <p:sp>
            <p:nvSpPr>
              <p:cNvPr id="311" name="Rectangle 5">
                <a:extLst>
                  <a:ext uri="{FF2B5EF4-FFF2-40B4-BE49-F238E27FC236}">
                    <a16:creationId xmlns:a16="http://schemas.microsoft.com/office/drawing/2014/main" id="{5BCB2ADE-27E6-40DE-B87B-FA7A4F920D2C}"/>
                  </a:ext>
                </a:extLst>
              </p:cNvPr>
              <p:cNvSpPr/>
              <p:nvPr/>
            </p:nvSpPr>
            <p:spPr>
              <a:xfrm>
                <a:off x="-5323315" y="2752204"/>
                <a:ext cx="1106424" cy="64008"/>
              </a:xfrm>
              <a:custGeom>
                <a:avLst/>
                <a:gdLst>
                  <a:gd name="connsiteX0" fmla="*/ 0 w 1106424"/>
                  <a:gd name="connsiteY0" fmla="*/ 0 h 64008"/>
                  <a:gd name="connsiteX1" fmla="*/ 553212 w 1106424"/>
                  <a:gd name="connsiteY1" fmla="*/ 0 h 64008"/>
                  <a:gd name="connsiteX2" fmla="*/ 1106424 w 1106424"/>
                  <a:gd name="connsiteY2" fmla="*/ 0 h 64008"/>
                  <a:gd name="connsiteX3" fmla="*/ 1106424 w 1106424"/>
                  <a:gd name="connsiteY3" fmla="*/ 64008 h 64008"/>
                  <a:gd name="connsiteX4" fmla="*/ 531084 w 1106424"/>
                  <a:gd name="connsiteY4" fmla="*/ 64008 h 64008"/>
                  <a:gd name="connsiteX5" fmla="*/ 0 w 1106424"/>
                  <a:gd name="connsiteY5" fmla="*/ 64008 h 64008"/>
                  <a:gd name="connsiteX6" fmla="*/ 0 w 11064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424" h="64008" fill="none" extrusionOk="0">
                    <a:moveTo>
                      <a:pt x="0" y="0"/>
                    </a:moveTo>
                    <a:cubicBezTo>
                      <a:pt x="116782" y="-2360"/>
                      <a:pt x="392804" y="-24225"/>
                      <a:pt x="553212" y="0"/>
                    </a:cubicBezTo>
                    <a:cubicBezTo>
                      <a:pt x="713620" y="24225"/>
                      <a:pt x="841149" y="-5124"/>
                      <a:pt x="1106424" y="0"/>
                    </a:cubicBezTo>
                    <a:cubicBezTo>
                      <a:pt x="1109091" y="27787"/>
                      <a:pt x="1106990" y="42632"/>
                      <a:pt x="1106424" y="64008"/>
                    </a:cubicBezTo>
                    <a:cubicBezTo>
                      <a:pt x="829302" y="58422"/>
                      <a:pt x="768838" y="56499"/>
                      <a:pt x="531084" y="64008"/>
                    </a:cubicBezTo>
                    <a:cubicBezTo>
                      <a:pt x="293330" y="71517"/>
                      <a:pt x="238722" y="8685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106424" h="64008" stroke="0" extrusionOk="0">
                    <a:moveTo>
                      <a:pt x="0" y="0"/>
                    </a:moveTo>
                    <a:cubicBezTo>
                      <a:pt x="142556" y="-8611"/>
                      <a:pt x="402295" y="15910"/>
                      <a:pt x="564276" y="0"/>
                    </a:cubicBezTo>
                    <a:cubicBezTo>
                      <a:pt x="726257" y="-15910"/>
                      <a:pt x="936317" y="25246"/>
                      <a:pt x="1106424" y="0"/>
                    </a:cubicBezTo>
                    <a:cubicBezTo>
                      <a:pt x="1103756" y="24987"/>
                      <a:pt x="1105813" y="51127"/>
                      <a:pt x="1106424" y="64008"/>
                    </a:cubicBezTo>
                    <a:cubicBezTo>
                      <a:pt x="921026" y="59409"/>
                      <a:pt x="778508" y="53483"/>
                      <a:pt x="531084" y="64008"/>
                    </a:cubicBezTo>
                    <a:cubicBezTo>
                      <a:pt x="283660" y="74533"/>
                      <a:pt x="231277" y="78209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4">
                <a:extLst>
                  <a:ext uri="{FF2B5EF4-FFF2-40B4-BE49-F238E27FC236}">
                    <a16:creationId xmlns:a16="http://schemas.microsoft.com/office/drawing/2014/main" id="{7B3AB053-99A2-4FC4-AB19-808A98731FBE}"/>
                  </a:ext>
                </a:extLst>
              </p:cNvPr>
              <p:cNvSpPr/>
              <p:nvPr/>
            </p:nvSpPr>
            <p:spPr>
              <a:xfrm>
                <a:off x="-5323315" y="2612497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00395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305428" y="-13232"/>
                      <a:pt x="435245" y="-12098"/>
                      <a:pt x="637154" y="0"/>
                    </a:cubicBezTo>
                    <a:cubicBezTo>
                      <a:pt x="839063" y="12098"/>
                      <a:pt x="1005300" y="24296"/>
                      <a:pt x="1225296" y="0"/>
                    </a:cubicBezTo>
                    <a:cubicBezTo>
                      <a:pt x="1226497" y="16741"/>
                      <a:pt x="1222852" y="41845"/>
                      <a:pt x="1225296" y="64008"/>
                    </a:cubicBezTo>
                    <a:cubicBezTo>
                      <a:pt x="1081390" y="84208"/>
                      <a:pt x="861543" y="45521"/>
                      <a:pt x="600395" y="64008"/>
                    </a:cubicBezTo>
                    <a:cubicBezTo>
                      <a:pt x="339247" y="82495"/>
                      <a:pt x="172079" y="74479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98218" y="-5782"/>
                      <a:pt x="307258" y="13867"/>
                      <a:pt x="588142" y="0"/>
                    </a:cubicBezTo>
                    <a:cubicBezTo>
                      <a:pt x="869026" y="-13867"/>
                      <a:pt x="1076747" y="-18863"/>
                      <a:pt x="1225296" y="0"/>
                    </a:cubicBezTo>
                    <a:cubicBezTo>
                      <a:pt x="1224547" y="20271"/>
                      <a:pt x="1227341" y="49605"/>
                      <a:pt x="1225296" y="64008"/>
                    </a:cubicBezTo>
                    <a:cubicBezTo>
                      <a:pt x="1084716" y="77175"/>
                      <a:pt x="895270" y="68921"/>
                      <a:pt x="600395" y="64008"/>
                    </a:cubicBezTo>
                    <a:cubicBezTo>
                      <a:pt x="305520" y="59095"/>
                      <a:pt x="226380" y="69504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">
                <a:extLst>
                  <a:ext uri="{FF2B5EF4-FFF2-40B4-BE49-F238E27FC236}">
                    <a16:creationId xmlns:a16="http://schemas.microsoft.com/office/drawing/2014/main" id="{6B68B2B9-0333-4B7B-A7BD-2262BF2EA7FA}"/>
                  </a:ext>
                </a:extLst>
              </p:cNvPr>
              <p:cNvSpPr/>
              <p:nvPr/>
            </p:nvSpPr>
            <p:spPr>
              <a:xfrm>
                <a:off x="-5323315" y="2472790"/>
                <a:ext cx="1143000" cy="64008"/>
              </a:xfrm>
              <a:custGeom>
                <a:avLst/>
                <a:gdLst>
                  <a:gd name="connsiteX0" fmla="*/ 0 w 1143000"/>
                  <a:gd name="connsiteY0" fmla="*/ 0 h 64008"/>
                  <a:gd name="connsiteX1" fmla="*/ 582930 w 1143000"/>
                  <a:gd name="connsiteY1" fmla="*/ 0 h 64008"/>
                  <a:gd name="connsiteX2" fmla="*/ 1143000 w 1143000"/>
                  <a:gd name="connsiteY2" fmla="*/ 0 h 64008"/>
                  <a:gd name="connsiteX3" fmla="*/ 1143000 w 1143000"/>
                  <a:gd name="connsiteY3" fmla="*/ 64008 h 64008"/>
                  <a:gd name="connsiteX4" fmla="*/ 548640 w 1143000"/>
                  <a:gd name="connsiteY4" fmla="*/ 64008 h 64008"/>
                  <a:gd name="connsiteX5" fmla="*/ 0 w 1143000"/>
                  <a:gd name="connsiteY5" fmla="*/ 64008 h 64008"/>
                  <a:gd name="connsiteX6" fmla="*/ 0 w 1143000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0" h="64008" fill="none" extrusionOk="0">
                    <a:moveTo>
                      <a:pt x="0" y="0"/>
                    </a:moveTo>
                    <a:cubicBezTo>
                      <a:pt x="196792" y="25798"/>
                      <a:pt x="429753" y="17431"/>
                      <a:pt x="582930" y="0"/>
                    </a:cubicBezTo>
                    <a:cubicBezTo>
                      <a:pt x="736107" y="-17431"/>
                      <a:pt x="868284" y="11047"/>
                      <a:pt x="1143000" y="0"/>
                    </a:cubicBezTo>
                    <a:cubicBezTo>
                      <a:pt x="1142783" y="28692"/>
                      <a:pt x="1144823" y="49533"/>
                      <a:pt x="1143000" y="64008"/>
                    </a:cubicBezTo>
                    <a:cubicBezTo>
                      <a:pt x="1000009" y="71320"/>
                      <a:pt x="743492" y="56652"/>
                      <a:pt x="548640" y="64008"/>
                    </a:cubicBezTo>
                    <a:cubicBezTo>
                      <a:pt x="353788" y="71364"/>
                      <a:pt x="111089" y="53344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1143000" h="64008" stroke="0" extrusionOk="0">
                    <a:moveTo>
                      <a:pt x="0" y="0"/>
                    </a:moveTo>
                    <a:cubicBezTo>
                      <a:pt x="117541" y="-13498"/>
                      <a:pt x="397443" y="-4271"/>
                      <a:pt x="548640" y="0"/>
                    </a:cubicBezTo>
                    <a:cubicBezTo>
                      <a:pt x="699837" y="4271"/>
                      <a:pt x="985872" y="6092"/>
                      <a:pt x="1143000" y="0"/>
                    </a:cubicBezTo>
                    <a:cubicBezTo>
                      <a:pt x="1141110" y="18002"/>
                      <a:pt x="1144863" y="37102"/>
                      <a:pt x="1143000" y="64008"/>
                    </a:cubicBezTo>
                    <a:cubicBezTo>
                      <a:pt x="955824" y="85198"/>
                      <a:pt x="760743" y="58192"/>
                      <a:pt x="560070" y="64008"/>
                    </a:cubicBezTo>
                    <a:cubicBezTo>
                      <a:pt x="359397" y="69825"/>
                      <a:pt x="177260" y="68505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2">
                <a:extLst>
                  <a:ext uri="{FF2B5EF4-FFF2-40B4-BE49-F238E27FC236}">
                    <a16:creationId xmlns:a16="http://schemas.microsoft.com/office/drawing/2014/main" id="{27D1C8D1-ABED-4F7A-98E7-2D21AEBFE6BA}"/>
                  </a:ext>
                </a:extLst>
              </p:cNvPr>
              <p:cNvSpPr/>
              <p:nvPr/>
            </p:nvSpPr>
            <p:spPr>
              <a:xfrm>
                <a:off x="-5323314" y="2333083"/>
                <a:ext cx="1024128" cy="64008"/>
              </a:xfrm>
              <a:custGeom>
                <a:avLst/>
                <a:gdLst>
                  <a:gd name="connsiteX0" fmla="*/ 0 w 1024128"/>
                  <a:gd name="connsiteY0" fmla="*/ 0 h 64008"/>
                  <a:gd name="connsiteX1" fmla="*/ 481340 w 1024128"/>
                  <a:gd name="connsiteY1" fmla="*/ 0 h 64008"/>
                  <a:gd name="connsiteX2" fmla="*/ 1024128 w 1024128"/>
                  <a:gd name="connsiteY2" fmla="*/ 0 h 64008"/>
                  <a:gd name="connsiteX3" fmla="*/ 1024128 w 1024128"/>
                  <a:gd name="connsiteY3" fmla="*/ 64008 h 64008"/>
                  <a:gd name="connsiteX4" fmla="*/ 501823 w 1024128"/>
                  <a:gd name="connsiteY4" fmla="*/ 64008 h 64008"/>
                  <a:gd name="connsiteX5" fmla="*/ 0 w 1024128"/>
                  <a:gd name="connsiteY5" fmla="*/ 64008 h 64008"/>
                  <a:gd name="connsiteX6" fmla="*/ 0 w 102412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28" h="64008" fill="none" extrusionOk="0">
                    <a:moveTo>
                      <a:pt x="0" y="0"/>
                    </a:moveTo>
                    <a:cubicBezTo>
                      <a:pt x="152095" y="20991"/>
                      <a:pt x="334555" y="23200"/>
                      <a:pt x="481340" y="0"/>
                    </a:cubicBezTo>
                    <a:cubicBezTo>
                      <a:pt x="628125" y="-23200"/>
                      <a:pt x="840045" y="22638"/>
                      <a:pt x="1024128" y="0"/>
                    </a:cubicBezTo>
                    <a:cubicBezTo>
                      <a:pt x="1024361" y="15641"/>
                      <a:pt x="1022241" y="34909"/>
                      <a:pt x="1024128" y="64008"/>
                    </a:cubicBezTo>
                    <a:cubicBezTo>
                      <a:pt x="872011" y="67507"/>
                      <a:pt x="670760" y="55297"/>
                      <a:pt x="501823" y="64008"/>
                    </a:cubicBezTo>
                    <a:cubicBezTo>
                      <a:pt x="332887" y="72719"/>
                      <a:pt x="241077" y="81075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24128" h="64008" stroke="0" extrusionOk="0">
                    <a:moveTo>
                      <a:pt x="0" y="0"/>
                    </a:moveTo>
                    <a:cubicBezTo>
                      <a:pt x="174117" y="-9070"/>
                      <a:pt x="332097" y="18994"/>
                      <a:pt x="491581" y="0"/>
                    </a:cubicBezTo>
                    <a:cubicBezTo>
                      <a:pt x="651065" y="-18994"/>
                      <a:pt x="781347" y="14766"/>
                      <a:pt x="1024128" y="0"/>
                    </a:cubicBezTo>
                    <a:cubicBezTo>
                      <a:pt x="1021881" y="30074"/>
                      <a:pt x="1025208" y="42635"/>
                      <a:pt x="1024128" y="64008"/>
                    </a:cubicBezTo>
                    <a:cubicBezTo>
                      <a:pt x="779831" y="72811"/>
                      <a:pt x="714135" y="64618"/>
                      <a:pt x="512064" y="64008"/>
                    </a:cubicBezTo>
                    <a:cubicBezTo>
                      <a:pt x="309993" y="63398"/>
                      <a:pt x="182074" y="42000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1">
                <a:extLst>
                  <a:ext uri="{FF2B5EF4-FFF2-40B4-BE49-F238E27FC236}">
                    <a16:creationId xmlns:a16="http://schemas.microsoft.com/office/drawing/2014/main" id="{97040F64-A5B9-488F-AB3A-562AF24361FB}"/>
                  </a:ext>
                </a:extLst>
              </p:cNvPr>
              <p:cNvSpPr/>
              <p:nvPr/>
            </p:nvSpPr>
            <p:spPr>
              <a:xfrm>
                <a:off x="-5323314" y="2193376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24901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197945" y="19672"/>
                      <a:pt x="466450" y="8891"/>
                      <a:pt x="637154" y="0"/>
                    </a:cubicBezTo>
                    <a:cubicBezTo>
                      <a:pt x="807858" y="-8891"/>
                      <a:pt x="964742" y="-18904"/>
                      <a:pt x="1225296" y="0"/>
                    </a:cubicBezTo>
                    <a:cubicBezTo>
                      <a:pt x="1228443" y="21123"/>
                      <a:pt x="1223824" y="35558"/>
                      <a:pt x="1225296" y="64008"/>
                    </a:cubicBezTo>
                    <a:cubicBezTo>
                      <a:pt x="950803" y="39218"/>
                      <a:pt x="841749" y="94027"/>
                      <a:pt x="624901" y="64008"/>
                    </a:cubicBezTo>
                    <a:cubicBezTo>
                      <a:pt x="408053" y="33989"/>
                      <a:pt x="146966" y="43355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80948" y="6243"/>
                      <a:pt x="452622" y="8976"/>
                      <a:pt x="600395" y="0"/>
                    </a:cubicBezTo>
                    <a:cubicBezTo>
                      <a:pt x="748169" y="-8976"/>
                      <a:pt x="1078884" y="-5806"/>
                      <a:pt x="1225296" y="0"/>
                    </a:cubicBezTo>
                    <a:cubicBezTo>
                      <a:pt x="1226792" y="25188"/>
                      <a:pt x="1225733" y="50929"/>
                      <a:pt x="1225296" y="64008"/>
                    </a:cubicBezTo>
                    <a:cubicBezTo>
                      <a:pt x="1002268" y="62601"/>
                      <a:pt x="847852" y="52829"/>
                      <a:pt x="612648" y="64008"/>
                    </a:cubicBezTo>
                    <a:cubicBezTo>
                      <a:pt x="377444" y="75187"/>
                      <a:pt x="244264" y="72364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1" name="Centered Placeholder Text 5">
            <a:extLst>
              <a:ext uri="{FF2B5EF4-FFF2-40B4-BE49-F238E27FC236}">
                <a16:creationId xmlns:a16="http://schemas.microsoft.com/office/drawing/2014/main" id="{1221BD73-E7FC-43D1-B493-EAB7CAA1AD9D}"/>
              </a:ext>
            </a:extLst>
          </p:cNvPr>
          <p:cNvSpPr txBox="1"/>
          <p:nvPr/>
        </p:nvSpPr>
        <p:spPr>
          <a:xfrm>
            <a:off x="9423343" y="5574014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nisi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2" name="Placeholder Text 4">
            <a:extLst>
              <a:ext uri="{FF2B5EF4-FFF2-40B4-BE49-F238E27FC236}">
                <a16:creationId xmlns:a16="http://schemas.microsoft.com/office/drawing/2014/main" id="{48989EC7-90E2-4EA9-BB49-B064B2940328}"/>
              </a:ext>
            </a:extLst>
          </p:cNvPr>
          <p:cNvSpPr txBox="1"/>
          <p:nvPr/>
        </p:nvSpPr>
        <p:spPr>
          <a:xfrm>
            <a:off x="9379476" y="4441410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proident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sunt in culpa qui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deserunt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laborum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unde omnis iste natus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3" name="Placeholder Text 3">
            <a:extLst>
              <a:ext uri="{FF2B5EF4-FFF2-40B4-BE49-F238E27FC236}">
                <a16:creationId xmlns:a16="http://schemas.microsoft.com/office/drawing/2014/main" id="{480B71E9-C04E-432F-AE67-6BED402D481A}"/>
              </a:ext>
            </a:extLst>
          </p:cNvPr>
          <p:cNvSpPr txBox="1"/>
          <p:nvPr/>
        </p:nvSpPr>
        <p:spPr>
          <a:xfrm>
            <a:off x="9379476" y="3658141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5" name="Placeholder Text 2">
            <a:extLst>
              <a:ext uri="{FF2B5EF4-FFF2-40B4-BE49-F238E27FC236}">
                <a16:creationId xmlns:a16="http://schemas.microsoft.com/office/drawing/2014/main" id="{11FF7A72-8A6C-435B-8F94-172E2EBBFBC4}"/>
              </a:ext>
            </a:extLst>
          </p:cNvPr>
          <p:cNvSpPr txBox="1"/>
          <p:nvPr/>
        </p:nvSpPr>
        <p:spPr>
          <a:xfrm>
            <a:off x="9359469" y="2570225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sp>
        <p:nvSpPr>
          <p:cNvPr id="326" name="Placeholder Text 1">
            <a:extLst>
              <a:ext uri="{FF2B5EF4-FFF2-40B4-BE49-F238E27FC236}">
                <a16:creationId xmlns:a16="http://schemas.microsoft.com/office/drawing/2014/main" id="{110E205E-E24C-455A-9F7F-B958F24B0D93}"/>
              </a:ext>
            </a:extLst>
          </p:cNvPr>
          <p:cNvSpPr txBox="1"/>
          <p:nvPr/>
        </p:nvSpPr>
        <p:spPr>
          <a:xfrm>
            <a:off x="9359470" y="1711429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7" name="Text Placeholder Title">
            <a:extLst>
              <a:ext uri="{FF2B5EF4-FFF2-40B4-BE49-F238E27FC236}">
                <a16:creationId xmlns:a16="http://schemas.microsoft.com/office/drawing/2014/main" id="{D6F22E4C-7838-4C85-8699-2D55C6CD7B84}"/>
              </a:ext>
            </a:extLst>
          </p:cNvPr>
          <p:cNvSpPr txBox="1"/>
          <p:nvPr/>
        </p:nvSpPr>
        <p:spPr>
          <a:xfrm>
            <a:off x="7418387" y="1077544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Text Placeholder</a:t>
            </a: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15DB4655-748E-4913-BCA5-EE9A62ABBBBC}"/>
              </a:ext>
            </a:extLst>
          </p:cNvPr>
          <p:cNvSpPr txBox="1">
            <a:spLocks/>
          </p:cNvSpPr>
          <p:nvPr/>
        </p:nvSpPr>
        <p:spPr>
          <a:xfrm>
            <a:off x="209357" y="-32757"/>
            <a:ext cx="5019868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Extended Toolkit</a:t>
            </a:r>
          </a:p>
        </p:txBody>
      </p:sp>
    </p:spTree>
    <p:extLst>
      <p:ext uri="{BB962C8B-B14F-4D97-AF65-F5344CB8AC3E}">
        <p14:creationId xmlns:p14="http://schemas.microsoft.com/office/powerpoint/2010/main" val="1451016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1894D77699243961EC8007579EBAB" ma:contentTypeVersion="21" ma:contentTypeDescription="Create a new document." ma:contentTypeScope="" ma:versionID="7c785edd45e5ae86f48a0a4b7d26da4a">
  <xsd:schema xmlns:xsd="http://www.w3.org/2001/XMLSchema" xmlns:xs="http://www.w3.org/2001/XMLSchema" xmlns:p="http://schemas.microsoft.com/office/2006/metadata/properties" xmlns:ns2="c8eec1e0-d60d-49f9-97a9-4c2499717aac" xmlns:ns3="1bcac8b8-6a52-4ea0-bd25-20dc411db8f2" targetNamespace="http://schemas.microsoft.com/office/2006/metadata/properties" ma:root="true" ma:fieldsID="18d0cf177017b7bba96a6a5e9f013f33" ns2:_="" ns3:_="">
    <xsd:import namespace="c8eec1e0-d60d-49f9-97a9-4c2499717aac"/>
    <xsd:import namespace="1bcac8b8-6a52-4ea0-bd25-20dc411db8f2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ec1e0-d60d-49f9-97a9-4c2499717aac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ac8b8-6a52-4ea0-bd25-20dc411db8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ec1e0-d60d-49f9-97a9-4c2499717aac" xsi:nil="true"/>
    <PublishingExpirationDate xmlns="c8eec1e0-d60d-49f9-97a9-4c2499717aac" xsi:nil="true"/>
    <PublishingStartDate xmlns="c8eec1e0-d60d-49f9-97a9-4c2499717aac" xsi:nil="true"/>
  </documentManagement>
</p:properties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A877B348-4339-4629-918E-67642A6C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ec1e0-d60d-49f9-97a9-4c2499717aac"/>
    <ds:schemaRef ds:uri="1bcac8b8-6a52-4ea0-bd25-20dc411db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  <ds:schemaRef ds:uri="c8eec1e0-d60d-49f9-97a9-4c2499717aac"/>
  </ds:schemaRefs>
</ds:datastoreItem>
</file>

<file path=customXml/itemProps3.xml><?xml version="1.0" encoding="utf-8"?>
<ds:datastoreItem xmlns:ds="http://schemas.openxmlformats.org/officeDocument/2006/customXml" ds:itemID="{E94DD20C-3C3B-46A8-899C-E860E4250F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Widescreen</PresentationFormat>
  <Paragraphs>169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think-cell Slide</vt:lpstr>
      <vt:lpstr>Draft your designs</vt:lpstr>
      <vt:lpstr>Group Details</vt:lpstr>
      <vt:lpstr>Data Source</vt:lpstr>
      <vt:lpstr>Main Page</vt:lpstr>
      <vt:lpstr>Basic Toolkit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2019-08-09T00:21:28Z</dcterms:created>
  <dcterms:modified xsi:type="dcterms:W3CDTF">2021-07-13T12:39:50Z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0x010100BA51894D77699243961EC8007579EBAB</vt:lpwstr>
  </property>
</Properties>
</file>